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8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9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_rels/presentation.xml.rels" ContentType="application/vnd.openxmlformats-package.relationships+xml"/>
  <Override PartName="/ppt/media/image20.png" ContentType="image/png"/>
  <Override PartName="/ppt/media/image5.png" ContentType="image/png"/>
  <Override PartName="/ppt/media/image19.png" ContentType="image/png"/>
  <Override PartName="/ppt/media/image26.png" ContentType="image/png"/>
  <Override PartName="/ppt/media/image6.png" ContentType="image/png"/>
  <Override PartName="/ppt/media/image21.png" ContentType="image/png"/>
  <Override PartName="/ppt/media/image1.png" ContentType="image/png"/>
  <Override PartName="/ppt/media/image11.png" ContentType="image/png"/>
  <Override PartName="/ppt/media/image25.png" ContentType="image/png"/>
  <Override PartName="/ppt/media/image2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4.jpeg" ContentType="image/jpeg"/>
  <Override PartName="/ppt/media/image3.png" ContentType="image/png"/>
  <Override PartName="/ppt/media/image23.png" ContentType="image/png"/>
  <Override PartName="/ppt/media/image8.png" ContentType="image/png"/>
  <Override PartName="/ppt/media/image22.png" ContentType="image/png"/>
  <Override PartName="/ppt/media/image7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6.xml" ContentType="application/vnd.openxmlformats-officedocument.theme+xml"/>
  <Override PartName="/ppt/theme/theme1.xml" ContentType="application/vnd.openxmlformats-officedocument.theme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8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8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8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8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8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9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2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2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2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2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2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2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5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6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6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6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slideLayout" Target="../slideLayouts/slideLayout37.xml"/><Relationship Id="rId9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slideLayout" Target="../slideLayouts/slideLayout61.xml"/><Relationship Id="rId8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66.xml"/><Relationship Id="rId13" Type="http://schemas.openxmlformats.org/officeDocument/2006/relationships/slideLayout" Target="../slideLayouts/slideLayout67.xml"/><Relationship Id="rId14" Type="http://schemas.openxmlformats.org/officeDocument/2006/relationships/slideLayout" Target="../slideLayouts/slideLayout68.xml"/><Relationship Id="rId15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70.xml"/><Relationship Id="rId17" Type="http://schemas.openxmlformats.org/officeDocument/2006/relationships/slideLayout" Target="../slideLayouts/slideLayout71.xml"/><Relationship Id="rId18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6;p1" descr="Picture 7"/>
          <p:cNvPicPr/>
          <p:nvPr/>
        </p:nvPicPr>
        <p:blipFill>
          <a:blip r:embed="rId2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pic>
        <p:nvPicPr>
          <p:cNvPr id="1" name="Google Shape;7;p1" descr="Picture 8"/>
          <p:cNvPicPr/>
          <p:nvPr/>
        </p:nvPicPr>
        <p:blipFill>
          <a:blip r:embed="rId3"/>
          <a:stretch/>
        </p:blipFill>
        <p:spPr>
          <a:xfrm>
            <a:off x="0" y="353880"/>
            <a:ext cx="12191400" cy="6519960"/>
          </a:xfrm>
          <a:prstGeom prst="rect">
            <a:avLst/>
          </a:prstGeom>
          <a:ln>
            <a:noFill/>
          </a:ln>
        </p:spPr>
      </p:pic>
      <p:sp>
        <p:nvSpPr>
          <p:cNvPr id="2" name="CustomShape 1" hidden="1"/>
          <p:cNvSpPr/>
          <p:nvPr/>
        </p:nvSpPr>
        <p:spPr>
          <a:xfrm>
            <a:off x="262800" y="377640"/>
            <a:ext cx="6210720" cy="202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3" name="Google Shape;13;p2" descr="Picture 7"/>
          <p:cNvPicPr/>
          <p:nvPr/>
        </p:nvPicPr>
        <p:blipFill>
          <a:blip r:embed="rId4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pic>
        <p:nvPicPr>
          <p:cNvPr id="4" name="Google Shape;14;p2" descr="Picture 2"/>
          <p:cNvPicPr/>
          <p:nvPr/>
        </p:nvPicPr>
        <p:blipFill>
          <a:blip r:embed="rId5"/>
          <a:stretch/>
        </p:blipFill>
        <p:spPr>
          <a:xfrm>
            <a:off x="0" y="720"/>
            <a:ext cx="12264840" cy="6897960"/>
          </a:xfrm>
          <a:prstGeom prst="rect">
            <a:avLst/>
          </a:prstGeom>
          <a:ln>
            <a:noFill/>
          </a:ln>
        </p:spPr>
      </p:pic>
      <p:pic>
        <p:nvPicPr>
          <p:cNvPr id="5" name="Google Shape;15;p2" descr="Picture 4"/>
          <p:cNvPicPr/>
          <p:nvPr/>
        </p:nvPicPr>
        <p:blipFill>
          <a:blip r:embed="rId6"/>
          <a:stretch/>
        </p:blipFill>
        <p:spPr>
          <a:xfrm>
            <a:off x="10074600" y="6302520"/>
            <a:ext cx="1790280" cy="374760"/>
          </a:xfrm>
          <a:prstGeom prst="rect">
            <a:avLst/>
          </a:prstGeom>
          <a:ln>
            <a:noFill/>
          </a:ln>
        </p:spPr>
      </p:pic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pt-BR" sz="1800" spc="-1" strike="noStrike">
                <a:latin typeface="Arial"/>
              </a:rPr>
              <a:t>Clique para editar o formato do texto do título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Clique para editar o formato do texto da estrutura de tópicos</a:t>
            </a:r>
            <a:endParaRPr b="0" lang="pt-B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Arial"/>
              </a:rPr>
              <a:t>2.º nível da estrutura de tópicos</a:t>
            </a:r>
            <a:endParaRPr b="0" lang="pt-B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3.º nível da estrutura de tópicos</a:t>
            </a:r>
            <a:endParaRPr b="0" lang="pt-B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Arial"/>
              </a:rPr>
              <a:t>4.º nível da estrutura de tópicos</a:t>
            </a:r>
            <a:endParaRPr b="0" lang="pt-B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5.º nível da estrutura de tópicos</a:t>
            </a:r>
            <a:endParaRPr b="0" lang="pt-B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6.º nível da estrutura de tópicos</a:t>
            </a:r>
            <a:endParaRPr b="0" lang="pt-B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7.º nível da estrutura de tópicos</a:t>
            </a:r>
            <a:endParaRPr b="0" lang="pt-BR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6;p1" descr="Picture 7"/>
          <p:cNvPicPr/>
          <p:nvPr/>
        </p:nvPicPr>
        <p:blipFill>
          <a:blip r:embed="rId2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pic>
        <p:nvPicPr>
          <p:cNvPr id="45" name="Google Shape;7;p1" descr="Picture 8"/>
          <p:cNvPicPr/>
          <p:nvPr/>
        </p:nvPicPr>
        <p:blipFill>
          <a:blip r:embed="rId3"/>
          <a:stretch/>
        </p:blipFill>
        <p:spPr>
          <a:xfrm>
            <a:off x="0" y="353880"/>
            <a:ext cx="12191400" cy="6519960"/>
          </a:xfrm>
          <a:prstGeom prst="rect">
            <a:avLst/>
          </a:prstGeom>
          <a:ln>
            <a:noFill/>
          </a:ln>
        </p:spPr>
      </p:pic>
      <p:sp>
        <p:nvSpPr>
          <p:cNvPr id="46" name="CustomShape 1" hidden="1"/>
          <p:cNvSpPr/>
          <p:nvPr/>
        </p:nvSpPr>
        <p:spPr>
          <a:xfrm>
            <a:off x="262800" y="377640"/>
            <a:ext cx="6210720" cy="202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47" name="Google Shape;19;p3" descr="Picture 7"/>
          <p:cNvPicPr/>
          <p:nvPr/>
        </p:nvPicPr>
        <p:blipFill>
          <a:blip r:embed="rId4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pic>
        <p:nvPicPr>
          <p:cNvPr id="48" name="Google Shape;20;p3" descr="Picture 4"/>
          <p:cNvPicPr/>
          <p:nvPr/>
        </p:nvPicPr>
        <p:blipFill>
          <a:blip r:embed="rId5"/>
          <a:srcRect l="0" t="0" r="0" b="13633"/>
          <a:stretch/>
        </p:blipFill>
        <p:spPr>
          <a:xfrm>
            <a:off x="0" y="1226160"/>
            <a:ext cx="12191400" cy="5631120"/>
          </a:xfrm>
          <a:prstGeom prst="rect">
            <a:avLst/>
          </a:prstGeom>
          <a:ln>
            <a:noFill/>
          </a:ln>
        </p:spPr>
      </p:pic>
      <p:sp>
        <p:nvSpPr>
          <p:cNvPr id="49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88" name="CustomShape 2"/>
            <p:cNvSpPr/>
            <p:nvPr/>
          </p:nvSpPr>
          <p:spPr>
            <a:xfrm>
              <a:off x="0" y="0"/>
              <a:ext cx="12191400" cy="6857280"/>
            </a:xfrm>
            <a:custGeom>
              <a:avLst/>
              <a:gdLst/>
              <a:ahLst/>
              <a:rect l="l" t="t" r="r" b="b"/>
              <a:pathLst>
                <a:path w="281716" h="158465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3"/>
            <p:cNvSpPr/>
            <p:nvPr/>
          </p:nvSpPr>
          <p:spPr>
            <a:xfrm>
              <a:off x="0" y="67323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4"/>
            <p:cNvSpPr/>
            <p:nvPr/>
          </p:nvSpPr>
          <p:spPr>
            <a:xfrm>
              <a:off x="0" y="66085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5"/>
            <p:cNvSpPr/>
            <p:nvPr/>
          </p:nvSpPr>
          <p:spPr>
            <a:xfrm>
              <a:off x="0" y="64832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CustomShape 6"/>
            <p:cNvSpPr/>
            <p:nvPr/>
          </p:nvSpPr>
          <p:spPr>
            <a:xfrm>
              <a:off x="0" y="63594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CustomShape 7"/>
            <p:cNvSpPr/>
            <p:nvPr/>
          </p:nvSpPr>
          <p:spPr>
            <a:xfrm>
              <a:off x="0" y="62341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8"/>
            <p:cNvSpPr/>
            <p:nvPr/>
          </p:nvSpPr>
          <p:spPr>
            <a:xfrm>
              <a:off x="0" y="61102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" name="CustomShape 9"/>
            <p:cNvSpPr/>
            <p:nvPr/>
          </p:nvSpPr>
          <p:spPr>
            <a:xfrm>
              <a:off x="0" y="59846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" name="CustomShape 10"/>
            <p:cNvSpPr/>
            <p:nvPr/>
          </p:nvSpPr>
          <p:spPr>
            <a:xfrm>
              <a:off x="0" y="58611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" name="CustomShape 11"/>
            <p:cNvSpPr/>
            <p:nvPr/>
          </p:nvSpPr>
          <p:spPr>
            <a:xfrm>
              <a:off x="0" y="57355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" name="CustomShape 12"/>
            <p:cNvSpPr/>
            <p:nvPr/>
          </p:nvSpPr>
          <p:spPr>
            <a:xfrm>
              <a:off x="0" y="56116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" name="CustomShape 13"/>
            <p:cNvSpPr/>
            <p:nvPr/>
          </p:nvSpPr>
          <p:spPr>
            <a:xfrm>
              <a:off x="0" y="54864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" name="CustomShape 14"/>
            <p:cNvSpPr/>
            <p:nvPr/>
          </p:nvSpPr>
          <p:spPr>
            <a:xfrm>
              <a:off x="0" y="53607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" name="CustomShape 15"/>
            <p:cNvSpPr/>
            <p:nvPr/>
          </p:nvSpPr>
          <p:spPr>
            <a:xfrm>
              <a:off x="0" y="52369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2" name="CustomShape 16"/>
            <p:cNvSpPr/>
            <p:nvPr/>
          </p:nvSpPr>
          <p:spPr>
            <a:xfrm>
              <a:off x="0" y="51116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" name="CustomShape 17"/>
            <p:cNvSpPr/>
            <p:nvPr/>
          </p:nvSpPr>
          <p:spPr>
            <a:xfrm>
              <a:off x="0" y="49878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" name="CustomShape 18"/>
            <p:cNvSpPr/>
            <p:nvPr/>
          </p:nvSpPr>
          <p:spPr>
            <a:xfrm>
              <a:off x="0" y="48625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CustomShape 19"/>
            <p:cNvSpPr/>
            <p:nvPr/>
          </p:nvSpPr>
          <p:spPr>
            <a:xfrm>
              <a:off x="0" y="47386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" name="CustomShape 20"/>
            <p:cNvSpPr/>
            <p:nvPr/>
          </p:nvSpPr>
          <p:spPr>
            <a:xfrm>
              <a:off x="0" y="46130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" name="CustomShape 21"/>
            <p:cNvSpPr/>
            <p:nvPr/>
          </p:nvSpPr>
          <p:spPr>
            <a:xfrm>
              <a:off x="0" y="44895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CustomShape 22"/>
            <p:cNvSpPr/>
            <p:nvPr/>
          </p:nvSpPr>
          <p:spPr>
            <a:xfrm>
              <a:off x="0" y="43639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9" name="CustomShape 23"/>
            <p:cNvSpPr/>
            <p:nvPr/>
          </p:nvSpPr>
          <p:spPr>
            <a:xfrm>
              <a:off x="0" y="42400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0" name="CustomShape 24"/>
            <p:cNvSpPr/>
            <p:nvPr/>
          </p:nvSpPr>
          <p:spPr>
            <a:xfrm>
              <a:off x="0" y="41148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CustomShape 25"/>
            <p:cNvSpPr/>
            <p:nvPr/>
          </p:nvSpPr>
          <p:spPr>
            <a:xfrm>
              <a:off x="0" y="39891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CustomShape 26"/>
            <p:cNvSpPr/>
            <p:nvPr/>
          </p:nvSpPr>
          <p:spPr>
            <a:xfrm>
              <a:off x="0" y="38656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3" name="CustomShape 27"/>
            <p:cNvSpPr/>
            <p:nvPr/>
          </p:nvSpPr>
          <p:spPr>
            <a:xfrm>
              <a:off x="0" y="37400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" name="CustomShape 28"/>
            <p:cNvSpPr/>
            <p:nvPr/>
          </p:nvSpPr>
          <p:spPr>
            <a:xfrm>
              <a:off x="0" y="36162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" name="CustomShape 29"/>
            <p:cNvSpPr/>
            <p:nvPr/>
          </p:nvSpPr>
          <p:spPr>
            <a:xfrm>
              <a:off x="0" y="34909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CustomShape 30"/>
            <p:cNvSpPr/>
            <p:nvPr/>
          </p:nvSpPr>
          <p:spPr>
            <a:xfrm>
              <a:off x="0" y="33670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" name="CustomShape 31"/>
            <p:cNvSpPr/>
            <p:nvPr/>
          </p:nvSpPr>
          <p:spPr>
            <a:xfrm>
              <a:off x="0" y="32418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CustomShape 32"/>
            <p:cNvSpPr/>
            <p:nvPr/>
          </p:nvSpPr>
          <p:spPr>
            <a:xfrm>
              <a:off x="0" y="31179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CustomShape 33"/>
            <p:cNvSpPr/>
            <p:nvPr/>
          </p:nvSpPr>
          <p:spPr>
            <a:xfrm>
              <a:off x="0" y="29923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" name="CustomShape 34"/>
            <p:cNvSpPr/>
            <p:nvPr/>
          </p:nvSpPr>
          <p:spPr>
            <a:xfrm>
              <a:off x="0" y="28684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" name="CustomShape 35"/>
            <p:cNvSpPr/>
            <p:nvPr/>
          </p:nvSpPr>
          <p:spPr>
            <a:xfrm>
              <a:off x="0" y="27432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" name="CustomShape 36"/>
            <p:cNvSpPr/>
            <p:nvPr/>
          </p:nvSpPr>
          <p:spPr>
            <a:xfrm>
              <a:off x="0" y="26179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" name="CustomShape 37"/>
            <p:cNvSpPr/>
            <p:nvPr/>
          </p:nvSpPr>
          <p:spPr>
            <a:xfrm>
              <a:off x="0" y="24940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" name="CustomShape 38"/>
            <p:cNvSpPr/>
            <p:nvPr/>
          </p:nvSpPr>
          <p:spPr>
            <a:xfrm>
              <a:off x="0" y="23684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" name="CustomShape 39"/>
            <p:cNvSpPr/>
            <p:nvPr/>
          </p:nvSpPr>
          <p:spPr>
            <a:xfrm>
              <a:off x="0" y="22446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" name="CustomShape 40"/>
            <p:cNvSpPr/>
            <p:nvPr/>
          </p:nvSpPr>
          <p:spPr>
            <a:xfrm>
              <a:off x="0" y="21193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" name="CustomShape 41"/>
            <p:cNvSpPr/>
            <p:nvPr/>
          </p:nvSpPr>
          <p:spPr>
            <a:xfrm>
              <a:off x="0" y="19954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" name="CustomShape 42"/>
            <p:cNvSpPr/>
            <p:nvPr/>
          </p:nvSpPr>
          <p:spPr>
            <a:xfrm>
              <a:off x="0" y="18702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CustomShape 43"/>
            <p:cNvSpPr/>
            <p:nvPr/>
          </p:nvSpPr>
          <p:spPr>
            <a:xfrm>
              <a:off x="0" y="17463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" name="CustomShape 44"/>
            <p:cNvSpPr/>
            <p:nvPr/>
          </p:nvSpPr>
          <p:spPr>
            <a:xfrm>
              <a:off x="0" y="16207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" name="CustomShape 45"/>
            <p:cNvSpPr/>
            <p:nvPr/>
          </p:nvSpPr>
          <p:spPr>
            <a:xfrm>
              <a:off x="0" y="14968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" name="CustomShape 46"/>
            <p:cNvSpPr/>
            <p:nvPr/>
          </p:nvSpPr>
          <p:spPr>
            <a:xfrm>
              <a:off x="0" y="13716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" name="CustomShape 47"/>
            <p:cNvSpPr/>
            <p:nvPr/>
          </p:nvSpPr>
          <p:spPr>
            <a:xfrm>
              <a:off x="0" y="12463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" name="CustomShape 48"/>
            <p:cNvSpPr/>
            <p:nvPr/>
          </p:nvSpPr>
          <p:spPr>
            <a:xfrm>
              <a:off x="0" y="11224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" name="CustomShape 49"/>
            <p:cNvSpPr/>
            <p:nvPr/>
          </p:nvSpPr>
          <p:spPr>
            <a:xfrm>
              <a:off x="0" y="9968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" name="CustomShape 50"/>
            <p:cNvSpPr/>
            <p:nvPr/>
          </p:nvSpPr>
          <p:spPr>
            <a:xfrm>
              <a:off x="0" y="8730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" name="CustomShape 51"/>
            <p:cNvSpPr/>
            <p:nvPr/>
          </p:nvSpPr>
          <p:spPr>
            <a:xfrm>
              <a:off x="0" y="7477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" name="CustomShape 52"/>
            <p:cNvSpPr/>
            <p:nvPr/>
          </p:nvSpPr>
          <p:spPr>
            <a:xfrm>
              <a:off x="0" y="6238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" name="CustomShape 53"/>
            <p:cNvSpPr/>
            <p:nvPr/>
          </p:nvSpPr>
          <p:spPr>
            <a:xfrm>
              <a:off x="0" y="4986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0" name="CustomShape 54"/>
            <p:cNvSpPr/>
            <p:nvPr/>
          </p:nvSpPr>
          <p:spPr>
            <a:xfrm>
              <a:off x="0" y="3747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1" name="CustomShape 55"/>
            <p:cNvSpPr/>
            <p:nvPr/>
          </p:nvSpPr>
          <p:spPr>
            <a:xfrm>
              <a:off x="0" y="2491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" name="CustomShape 56"/>
            <p:cNvSpPr/>
            <p:nvPr/>
          </p:nvSpPr>
          <p:spPr>
            <a:xfrm>
              <a:off x="0" y="1252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" name="CustomShape 57"/>
            <p:cNvSpPr/>
            <p:nvPr/>
          </p:nvSpPr>
          <p:spPr>
            <a:xfrm>
              <a:off x="120664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" name="CustomShape 58"/>
            <p:cNvSpPr/>
            <p:nvPr/>
          </p:nvSpPr>
          <p:spPr>
            <a:xfrm>
              <a:off x="119412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" name="CustomShape 59"/>
            <p:cNvSpPr/>
            <p:nvPr/>
          </p:nvSpPr>
          <p:spPr>
            <a:xfrm>
              <a:off x="11814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" name="CustomShape 60"/>
            <p:cNvSpPr/>
            <p:nvPr/>
          </p:nvSpPr>
          <p:spPr>
            <a:xfrm>
              <a:off x="11688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" name="CustomShape 61"/>
            <p:cNvSpPr/>
            <p:nvPr/>
          </p:nvSpPr>
          <p:spPr>
            <a:xfrm>
              <a:off x="115632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CustomShape 62"/>
            <p:cNvSpPr/>
            <p:nvPr/>
          </p:nvSpPr>
          <p:spPr>
            <a:xfrm>
              <a:off x="114379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CustomShape 63"/>
            <p:cNvSpPr/>
            <p:nvPr/>
          </p:nvSpPr>
          <p:spPr>
            <a:xfrm>
              <a:off x="11312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CustomShape 64"/>
            <p:cNvSpPr/>
            <p:nvPr/>
          </p:nvSpPr>
          <p:spPr>
            <a:xfrm>
              <a:off x="111870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" name="CustomShape 65"/>
            <p:cNvSpPr/>
            <p:nvPr/>
          </p:nvSpPr>
          <p:spPr>
            <a:xfrm>
              <a:off x="110599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CustomShape 66"/>
            <p:cNvSpPr/>
            <p:nvPr/>
          </p:nvSpPr>
          <p:spPr>
            <a:xfrm>
              <a:off x="10934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" name="CustomShape 67"/>
            <p:cNvSpPr/>
            <p:nvPr/>
          </p:nvSpPr>
          <p:spPr>
            <a:xfrm>
              <a:off x="108093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" name="CustomShape 68"/>
            <p:cNvSpPr/>
            <p:nvPr/>
          </p:nvSpPr>
          <p:spPr>
            <a:xfrm>
              <a:off x="106837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" name="CustomShape 69"/>
            <p:cNvSpPr/>
            <p:nvPr/>
          </p:nvSpPr>
          <p:spPr>
            <a:xfrm>
              <a:off x="105584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CustomShape 70"/>
            <p:cNvSpPr/>
            <p:nvPr/>
          </p:nvSpPr>
          <p:spPr>
            <a:xfrm>
              <a:off x="104331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CustomShape 71"/>
            <p:cNvSpPr/>
            <p:nvPr/>
          </p:nvSpPr>
          <p:spPr>
            <a:xfrm>
              <a:off x="10306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CustomShape 72"/>
            <p:cNvSpPr/>
            <p:nvPr/>
          </p:nvSpPr>
          <p:spPr>
            <a:xfrm>
              <a:off x="101804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" name="CustomShape 73"/>
            <p:cNvSpPr/>
            <p:nvPr/>
          </p:nvSpPr>
          <p:spPr>
            <a:xfrm>
              <a:off x="100551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" name="CustomShape 74"/>
            <p:cNvSpPr/>
            <p:nvPr/>
          </p:nvSpPr>
          <p:spPr>
            <a:xfrm>
              <a:off x="9929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CustomShape 75"/>
            <p:cNvSpPr/>
            <p:nvPr/>
          </p:nvSpPr>
          <p:spPr>
            <a:xfrm>
              <a:off x="98042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" name="CustomShape 76"/>
            <p:cNvSpPr/>
            <p:nvPr/>
          </p:nvSpPr>
          <p:spPr>
            <a:xfrm>
              <a:off x="96771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CustomShape 77"/>
            <p:cNvSpPr/>
            <p:nvPr/>
          </p:nvSpPr>
          <p:spPr>
            <a:xfrm>
              <a:off x="9551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" name="CustomShape 78"/>
            <p:cNvSpPr/>
            <p:nvPr/>
          </p:nvSpPr>
          <p:spPr>
            <a:xfrm>
              <a:off x="9426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CustomShape 79"/>
            <p:cNvSpPr/>
            <p:nvPr/>
          </p:nvSpPr>
          <p:spPr>
            <a:xfrm>
              <a:off x="93009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6" name="CustomShape 80"/>
            <p:cNvSpPr/>
            <p:nvPr/>
          </p:nvSpPr>
          <p:spPr>
            <a:xfrm>
              <a:off x="91756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CustomShape 81"/>
            <p:cNvSpPr/>
            <p:nvPr/>
          </p:nvSpPr>
          <p:spPr>
            <a:xfrm>
              <a:off x="90504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8" name="CustomShape 82"/>
            <p:cNvSpPr/>
            <p:nvPr/>
          </p:nvSpPr>
          <p:spPr>
            <a:xfrm>
              <a:off x="89233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9" name="CustomShape 83"/>
            <p:cNvSpPr/>
            <p:nvPr/>
          </p:nvSpPr>
          <p:spPr>
            <a:xfrm>
              <a:off x="87980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0" name="CustomShape 84"/>
            <p:cNvSpPr/>
            <p:nvPr/>
          </p:nvSpPr>
          <p:spPr>
            <a:xfrm>
              <a:off x="86724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" name="CustomShape 85"/>
            <p:cNvSpPr/>
            <p:nvPr/>
          </p:nvSpPr>
          <p:spPr>
            <a:xfrm>
              <a:off x="8547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CustomShape 86"/>
            <p:cNvSpPr/>
            <p:nvPr/>
          </p:nvSpPr>
          <p:spPr>
            <a:xfrm>
              <a:off x="84214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" name="CustomShape 87"/>
            <p:cNvSpPr/>
            <p:nvPr/>
          </p:nvSpPr>
          <p:spPr>
            <a:xfrm>
              <a:off x="82962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4" name="CustomShape 88"/>
            <p:cNvSpPr/>
            <p:nvPr/>
          </p:nvSpPr>
          <p:spPr>
            <a:xfrm>
              <a:off x="8169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5" name="CustomShape 89"/>
            <p:cNvSpPr/>
            <p:nvPr/>
          </p:nvSpPr>
          <p:spPr>
            <a:xfrm>
              <a:off x="8043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6" name="CustomShape 90"/>
            <p:cNvSpPr/>
            <p:nvPr/>
          </p:nvSpPr>
          <p:spPr>
            <a:xfrm>
              <a:off x="79185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" name="CustomShape 91"/>
            <p:cNvSpPr/>
            <p:nvPr/>
          </p:nvSpPr>
          <p:spPr>
            <a:xfrm>
              <a:off x="77929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8" name="CustomShape 92"/>
            <p:cNvSpPr/>
            <p:nvPr/>
          </p:nvSpPr>
          <p:spPr>
            <a:xfrm>
              <a:off x="7667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9" name="CustomShape 93"/>
            <p:cNvSpPr/>
            <p:nvPr/>
          </p:nvSpPr>
          <p:spPr>
            <a:xfrm>
              <a:off x="75420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" name="CustomShape 94"/>
            <p:cNvSpPr/>
            <p:nvPr/>
          </p:nvSpPr>
          <p:spPr>
            <a:xfrm>
              <a:off x="7415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1" name="CustomShape 95"/>
            <p:cNvSpPr/>
            <p:nvPr/>
          </p:nvSpPr>
          <p:spPr>
            <a:xfrm>
              <a:off x="7289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" name="CustomShape 96"/>
            <p:cNvSpPr/>
            <p:nvPr/>
          </p:nvSpPr>
          <p:spPr>
            <a:xfrm>
              <a:off x="71643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3" name="CustomShape 97"/>
            <p:cNvSpPr/>
            <p:nvPr/>
          </p:nvSpPr>
          <p:spPr>
            <a:xfrm>
              <a:off x="7039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4" name="CustomShape 98"/>
            <p:cNvSpPr/>
            <p:nvPr/>
          </p:nvSpPr>
          <p:spPr>
            <a:xfrm>
              <a:off x="69134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5" name="CustomShape 99"/>
            <p:cNvSpPr/>
            <p:nvPr/>
          </p:nvSpPr>
          <p:spPr>
            <a:xfrm>
              <a:off x="67863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6" name="CustomShape 100"/>
            <p:cNvSpPr/>
            <p:nvPr/>
          </p:nvSpPr>
          <p:spPr>
            <a:xfrm>
              <a:off x="6661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7" name="CustomShape 101"/>
            <p:cNvSpPr/>
            <p:nvPr/>
          </p:nvSpPr>
          <p:spPr>
            <a:xfrm>
              <a:off x="65358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CustomShape 102"/>
            <p:cNvSpPr/>
            <p:nvPr/>
          </p:nvSpPr>
          <p:spPr>
            <a:xfrm>
              <a:off x="64101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" name="CustomShape 103"/>
            <p:cNvSpPr/>
            <p:nvPr/>
          </p:nvSpPr>
          <p:spPr>
            <a:xfrm>
              <a:off x="6284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" name="CustomShape 104"/>
            <p:cNvSpPr/>
            <p:nvPr/>
          </p:nvSpPr>
          <p:spPr>
            <a:xfrm>
              <a:off x="6159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105"/>
            <p:cNvSpPr/>
            <p:nvPr/>
          </p:nvSpPr>
          <p:spPr>
            <a:xfrm>
              <a:off x="60325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CustomShape 106"/>
            <p:cNvSpPr/>
            <p:nvPr/>
          </p:nvSpPr>
          <p:spPr>
            <a:xfrm>
              <a:off x="5906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" name="CustomShape 107"/>
            <p:cNvSpPr/>
            <p:nvPr/>
          </p:nvSpPr>
          <p:spPr>
            <a:xfrm>
              <a:off x="5781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4" name="CustomShape 108"/>
            <p:cNvSpPr/>
            <p:nvPr/>
          </p:nvSpPr>
          <p:spPr>
            <a:xfrm>
              <a:off x="56563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" name="CustomShape 109"/>
            <p:cNvSpPr/>
            <p:nvPr/>
          </p:nvSpPr>
          <p:spPr>
            <a:xfrm>
              <a:off x="55306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CustomShape 110"/>
            <p:cNvSpPr/>
            <p:nvPr/>
          </p:nvSpPr>
          <p:spPr>
            <a:xfrm>
              <a:off x="54054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7" name="CustomShape 111"/>
            <p:cNvSpPr/>
            <p:nvPr/>
          </p:nvSpPr>
          <p:spPr>
            <a:xfrm>
              <a:off x="52783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8" name="CustomShape 112"/>
            <p:cNvSpPr/>
            <p:nvPr/>
          </p:nvSpPr>
          <p:spPr>
            <a:xfrm>
              <a:off x="51530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9" name="CustomShape 113"/>
            <p:cNvSpPr/>
            <p:nvPr/>
          </p:nvSpPr>
          <p:spPr>
            <a:xfrm>
              <a:off x="50277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0" name="CustomShape 114"/>
            <p:cNvSpPr/>
            <p:nvPr/>
          </p:nvSpPr>
          <p:spPr>
            <a:xfrm>
              <a:off x="4902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1" name="CustomShape 115"/>
            <p:cNvSpPr/>
            <p:nvPr/>
          </p:nvSpPr>
          <p:spPr>
            <a:xfrm>
              <a:off x="4776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2" name="CustomShape 116"/>
            <p:cNvSpPr/>
            <p:nvPr/>
          </p:nvSpPr>
          <p:spPr>
            <a:xfrm>
              <a:off x="46497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3" name="CustomShape 117"/>
            <p:cNvSpPr/>
            <p:nvPr/>
          </p:nvSpPr>
          <p:spPr>
            <a:xfrm>
              <a:off x="45244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4" name="CustomShape 118"/>
            <p:cNvSpPr/>
            <p:nvPr/>
          </p:nvSpPr>
          <p:spPr>
            <a:xfrm>
              <a:off x="4398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5" name="CustomShape 119"/>
            <p:cNvSpPr/>
            <p:nvPr/>
          </p:nvSpPr>
          <p:spPr>
            <a:xfrm>
              <a:off x="42735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6" name="CustomShape 120"/>
            <p:cNvSpPr/>
            <p:nvPr/>
          </p:nvSpPr>
          <p:spPr>
            <a:xfrm>
              <a:off x="4148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7" name="CustomShape 121"/>
            <p:cNvSpPr/>
            <p:nvPr/>
          </p:nvSpPr>
          <p:spPr>
            <a:xfrm>
              <a:off x="4022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8" name="CustomShape 122"/>
            <p:cNvSpPr/>
            <p:nvPr/>
          </p:nvSpPr>
          <p:spPr>
            <a:xfrm>
              <a:off x="38955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9" name="CustomShape 123"/>
            <p:cNvSpPr/>
            <p:nvPr/>
          </p:nvSpPr>
          <p:spPr>
            <a:xfrm>
              <a:off x="3770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0" name="CustomShape 124"/>
            <p:cNvSpPr/>
            <p:nvPr/>
          </p:nvSpPr>
          <p:spPr>
            <a:xfrm>
              <a:off x="36450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1" name="CustomShape 125"/>
            <p:cNvSpPr/>
            <p:nvPr/>
          </p:nvSpPr>
          <p:spPr>
            <a:xfrm>
              <a:off x="35193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2" name="CustomShape 126"/>
            <p:cNvSpPr/>
            <p:nvPr/>
          </p:nvSpPr>
          <p:spPr>
            <a:xfrm>
              <a:off x="3394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3" name="CustomShape 127"/>
            <p:cNvSpPr/>
            <p:nvPr/>
          </p:nvSpPr>
          <p:spPr>
            <a:xfrm>
              <a:off x="32684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" name="CustomShape 128"/>
            <p:cNvSpPr/>
            <p:nvPr/>
          </p:nvSpPr>
          <p:spPr>
            <a:xfrm>
              <a:off x="31417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" name="CustomShape 129"/>
            <p:cNvSpPr/>
            <p:nvPr/>
          </p:nvSpPr>
          <p:spPr>
            <a:xfrm>
              <a:off x="3016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" name="CustomShape 130"/>
            <p:cNvSpPr/>
            <p:nvPr/>
          </p:nvSpPr>
          <p:spPr>
            <a:xfrm>
              <a:off x="28908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7" name="CustomShape 131"/>
            <p:cNvSpPr/>
            <p:nvPr/>
          </p:nvSpPr>
          <p:spPr>
            <a:xfrm>
              <a:off x="27655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" name="CustomShape 132"/>
            <p:cNvSpPr/>
            <p:nvPr/>
          </p:nvSpPr>
          <p:spPr>
            <a:xfrm>
              <a:off x="2639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9" name="CustomShape 133"/>
            <p:cNvSpPr/>
            <p:nvPr/>
          </p:nvSpPr>
          <p:spPr>
            <a:xfrm>
              <a:off x="2514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" name="CustomShape 134"/>
            <p:cNvSpPr/>
            <p:nvPr/>
          </p:nvSpPr>
          <p:spPr>
            <a:xfrm>
              <a:off x="23875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1" name="CustomShape 135"/>
            <p:cNvSpPr/>
            <p:nvPr/>
          </p:nvSpPr>
          <p:spPr>
            <a:xfrm>
              <a:off x="22622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" name="CustomShape 136"/>
            <p:cNvSpPr/>
            <p:nvPr/>
          </p:nvSpPr>
          <p:spPr>
            <a:xfrm>
              <a:off x="2136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" name="CustomShape 137"/>
            <p:cNvSpPr/>
            <p:nvPr/>
          </p:nvSpPr>
          <p:spPr>
            <a:xfrm>
              <a:off x="20113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4" name="CustomShape 138"/>
            <p:cNvSpPr/>
            <p:nvPr/>
          </p:nvSpPr>
          <p:spPr>
            <a:xfrm>
              <a:off x="18860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5" name="CustomShape 139"/>
            <p:cNvSpPr/>
            <p:nvPr/>
          </p:nvSpPr>
          <p:spPr>
            <a:xfrm>
              <a:off x="17589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6" name="CustomShape 140"/>
            <p:cNvSpPr/>
            <p:nvPr/>
          </p:nvSpPr>
          <p:spPr>
            <a:xfrm>
              <a:off x="16336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7" name="CustomShape 141"/>
            <p:cNvSpPr/>
            <p:nvPr/>
          </p:nvSpPr>
          <p:spPr>
            <a:xfrm>
              <a:off x="15080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" name="CustomShape 142"/>
            <p:cNvSpPr/>
            <p:nvPr/>
          </p:nvSpPr>
          <p:spPr>
            <a:xfrm>
              <a:off x="13827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9" name="CustomShape 143"/>
            <p:cNvSpPr/>
            <p:nvPr/>
          </p:nvSpPr>
          <p:spPr>
            <a:xfrm>
              <a:off x="1257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0" name="CustomShape 144"/>
            <p:cNvSpPr/>
            <p:nvPr/>
          </p:nvSpPr>
          <p:spPr>
            <a:xfrm>
              <a:off x="1131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1" name="CustomShape 145"/>
            <p:cNvSpPr/>
            <p:nvPr/>
          </p:nvSpPr>
          <p:spPr>
            <a:xfrm>
              <a:off x="10047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2" name="CustomShape 146"/>
            <p:cNvSpPr/>
            <p:nvPr/>
          </p:nvSpPr>
          <p:spPr>
            <a:xfrm>
              <a:off x="8794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3" name="CustomShape 147"/>
            <p:cNvSpPr/>
            <p:nvPr/>
          </p:nvSpPr>
          <p:spPr>
            <a:xfrm>
              <a:off x="7542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4" name="CustomShape 148"/>
            <p:cNvSpPr/>
            <p:nvPr/>
          </p:nvSpPr>
          <p:spPr>
            <a:xfrm>
              <a:off x="6285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5" name="CustomShape 149"/>
            <p:cNvSpPr/>
            <p:nvPr/>
          </p:nvSpPr>
          <p:spPr>
            <a:xfrm>
              <a:off x="503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6" name="CustomShape 150"/>
            <p:cNvSpPr/>
            <p:nvPr/>
          </p:nvSpPr>
          <p:spPr>
            <a:xfrm>
              <a:off x="377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7" name="CustomShape 151"/>
            <p:cNvSpPr/>
            <p:nvPr/>
          </p:nvSpPr>
          <p:spPr>
            <a:xfrm>
              <a:off x="2509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8" name="CustomShape 152"/>
            <p:cNvSpPr/>
            <p:nvPr/>
          </p:nvSpPr>
          <p:spPr>
            <a:xfrm>
              <a:off x="125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39" name="CustomShape 153"/>
          <p:cNvSpPr/>
          <p:nvPr/>
        </p:nvSpPr>
        <p:spPr>
          <a:xfrm>
            <a:off x="9737280" y="-392400"/>
            <a:ext cx="600120" cy="744120"/>
          </a:xfrm>
          <a:custGeom>
            <a:avLst/>
            <a:gdLst/>
            <a:ahLst/>
            <a:rect l="l" t="t" r="r" b="b"/>
            <a:pathLst>
              <a:path w="15884" h="19698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154"/>
          <p:cNvSpPr/>
          <p:nvPr/>
        </p:nvSpPr>
        <p:spPr>
          <a:xfrm>
            <a:off x="-47160" y="4489200"/>
            <a:ext cx="590400" cy="672120"/>
          </a:xfrm>
          <a:custGeom>
            <a:avLst/>
            <a:gdLst/>
            <a:ahLst/>
            <a:rect l="l" t="t" r="r" b="b"/>
            <a:pathLst>
              <a:path w="15627" h="17792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155"/>
          <p:cNvSpPr/>
          <p:nvPr/>
        </p:nvSpPr>
        <p:spPr>
          <a:xfrm>
            <a:off x="11757240" y="4586040"/>
            <a:ext cx="551520" cy="676440"/>
          </a:xfrm>
          <a:custGeom>
            <a:avLst/>
            <a:gdLst/>
            <a:ahLst/>
            <a:rect l="l" t="t" r="r" b="b"/>
            <a:pathLst>
              <a:path w="14601" h="179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156"/>
          <p:cNvSpPr/>
          <p:nvPr/>
        </p:nvSpPr>
        <p:spPr>
          <a:xfrm>
            <a:off x="11657160" y="5555520"/>
            <a:ext cx="659520" cy="452880"/>
          </a:xfrm>
          <a:custGeom>
            <a:avLst/>
            <a:gdLst/>
            <a:ahLst/>
            <a:rect l="l" t="t" r="r" b="b"/>
            <a:pathLst>
              <a:path w="17461" h="11995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157"/>
          <p:cNvSpPr/>
          <p:nvPr/>
        </p:nvSpPr>
        <p:spPr>
          <a:xfrm>
            <a:off x="11148120" y="6009120"/>
            <a:ext cx="496080" cy="512640"/>
          </a:xfrm>
          <a:custGeom>
            <a:avLst/>
            <a:gdLst/>
            <a:ahLst/>
            <a:rect l="l" t="t" r="r" b="b"/>
            <a:pathLst>
              <a:path w="13133" h="1357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CustomShape 158"/>
          <p:cNvSpPr/>
          <p:nvPr/>
        </p:nvSpPr>
        <p:spPr>
          <a:xfrm>
            <a:off x="-102600" y="1983960"/>
            <a:ext cx="452160" cy="533520"/>
          </a:xfrm>
          <a:custGeom>
            <a:avLst/>
            <a:gdLst/>
            <a:ahLst/>
            <a:rect l="l" t="t" r="r" b="b"/>
            <a:pathLst>
              <a:path w="9391" h="11079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CustomShape 159"/>
          <p:cNvSpPr/>
          <p:nvPr/>
        </p:nvSpPr>
        <p:spPr>
          <a:xfrm>
            <a:off x="10736640" y="6433560"/>
            <a:ext cx="785880" cy="551520"/>
          </a:xfrm>
          <a:custGeom>
            <a:avLst/>
            <a:gdLst/>
            <a:ahLst/>
            <a:rect l="l" t="t" r="r" b="b"/>
            <a:pathLst>
              <a:path w="20800" h="146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CustomShape 160"/>
          <p:cNvSpPr/>
          <p:nvPr/>
        </p:nvSpPr>
        <p:spPr>
          <a:xfrm>
            <a:off x="10736640" y="5509800"/>
            <a:ext cx="516600" cy="544680"/>
          </a:xfrm>
          <a:custGeom>
            <a:avLst/>
            <a:gdLst/>
            <a:ahLst/>
            <a:rect l="l" t="t" r="r" b="b"/>
            <a:pathLst>
              <a:path w="13683" h="14417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ustomShape 161"/>
          <p:cNvSpPr/>
          <p:nvPr/>
        </p:nvSpPr>
        <p:spPr>
          <a:xfrm>
            <a:off x="9907920" y="6497640"/>
            <a:ext cx="396000" cy="280800"/>
          </a:xfrm>
          <a:custGeom>
            <a:avLst/>
            <a:gdLst/>
            <a:ahLst/>
            <a:rect l="l" t="t" r="r" b="b"/>
            <a:pathLst>
              <a:path w="10492" h="7447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8" name="CustomShape 162"/>
          <p:cNvSpPr/>
          <p:nvPr/>
        </p:nvSpPr>
        <p:spPr>
          <a:xfrm>
            <a:off x="11666160" y="6600240"/>
            <a:ext cx="383760" cy="244800"/>
          </a:xfrm>
          <a:custGeom>
            <a:avLst/>
            <a:gdLst/>
            <a:ahLst/>
            <a:rect l="l" t="t" r="r" b="b"/>
            <a:pathLst>
              <a:path w="10162" h="6494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9" name="CustomShape 163"/>
          <p:cNvSpPr/>
          <p:nvPr/>
        </p:nvSpPr>
        <p:spPr>
          <a:xfrm>
            <a:off x="11363400" y="5333760"/>
            <a:ext cx="408600" cy="512640"/>
          </a:xfrm>
          <a:custGeom>
            <a:avLst/>
            <a:gdLst/>
            <a:ahLst/>
            <a:rect l="l" t="t" r="r" b="b"/>
            <a:pathLst>
              <a:path w="10822" h="13574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CustomShape 164"/>
          <p:cNvSpPr/>
          <p:nvPr/>
        </p:nvSpPr>
        <p:spPr>
          <a:xfrm>
            <a:off x="11772360" y="6111720"/>
            <a:ext cx="520920" cy="384840"/>
          </a:xfrm>
          <a:custGeom>
            <a:avLst/>
            <a:gdLst/>
            <a:ahLst/>
            <a:rect l="l" t="t" r="r" b="b"/>
            <a:pathLst>
              <a:path w="13793" h="10199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CustomShape 165"/>
          <p:cNvSpPr/>
          <p:nvPr/>
        </p:nvSpPr>
        <p:spPr>
          <a:xfrm>
            <a:off x="11952000" y="1784880"/>
            <a:ext cx="239400" cy="497160"/>
          </a:xfrm>
          <a:custGeom>
            <a:avLst/>
            <a:gdLst/>
            <a:ahLst/>
            <a:rect l="l" t="t" r="r" b="b"/>
            <a:pathLst>
              <a:path w="6347" h="13169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166"/>
          <p:cNvSpPr/>
          <p:nvPr/>
        </p:nvSpPr>
        <p:spPr>
          <a:xfrm rot="19174200">
            <a:off x="9479520" y="6502680"/>
            <a:ext cx="372600" cy="476640"/>
          </a:xfrm>
          <a:custGeom>
            <a:avLst/>
            <a:gdLst/>
            <a:ahLst/>
            <a:rect l="l" t="t" r="r" b="b"/>
            <a:pathLst>
              <a:path w="9868" h="1262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CustomShape 167"/>
          <p:cNvSpPr/>
          <p:nvPr/>
        </p:nvSpPr>
        <p:spPr>
          <a:xfrm>
            <a:off x="10212840" y="5826960"/>
            <a:ext cx="502920" cy="568080"/>
          </a:xfrm>
          <a:custGeom>
            <a:avLst/>
            <a:gdLst/>
            <a:ahLst/>
            <a:rect l="l" t="t" r="r" b="b"/>
            <a:pathLst>
              <a:path w="13316" h="15041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168"/>
          <p:cNvSpPr/>
          <p:nvPr/>
        </p:nvSpPr>
        <p:spPr>
          <a:xfrm>
            <a:off x="11730240" y="4105080"/>
            <a:ext cx="514080" cy="343440"/>
          </a:xfrm>
          <a:custGeom>
            <a:avLst/>
            <a:gdLst/>
            <a:ahLst/>
            <a:rect l="l" t="t" r="r" b="b"/>
            <a:pathLst>
              <a:path w="13610" h="9098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CustomShape 169"/>
          <p:cNvSpPr/>
          <p:nvPr/>
        </p:nvSpPr>
        <p:spPr>
          <a:xfrm>
            <a:off x="10376640" y="6513480"/>
            <a:ext cx="232560" cy="249120"/>
          </a:xfrm>
          <a:custGeom>
            <a:avLst/>
            <a:gdLst/>
            <a:ahLst/>
            <a:rect l="l" t="t" r="r" b="b"/>
            <a:pathLst>
              <a:path w="6164" h="660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CustomShape 170"/>
          <p:cNvSpPr/>
          <p:nvPr/>
        </p:nvSpPr>
        <p:spPr>
          <a:xfrm>
            <a:off x="462600" y="811440"/>
            <a:ext cx="279720" cy="611280"/>
          </a:xfrm>
          <a:custGeom>
            <a:avLst/>
            <a:gdLst/>
            <a:ahLst/>
            <a:rect l="l" t="t" r="r" b="b"/>
            <a:pathLst>
              <a:path w="7411" h="16178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171"/>
          <p:cNvSpPr/>
          <p:nvPr/>
        </p:nvSpPr>
        <p:spPr>
          <a:xfrm>
            <a:off x="860040" y="474480"/>
            <a:ext cx="551520" cy="676440"/>
          </a:xfrm>
          <a:custGeom>
            <a:avLst/>
            <a:gdLst/>
            <a:ahLst/>
            <a:rect l="l" t="t" r="r" b="b"/>
            <a:pathLst>
              <a:path w="14601" h="179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CustomShape 172"/>
          <p:cNvSpPr/>
          <p:nvPr/>
        </p:nvSpPr>
        <p:spPr>
          <a:xfrm>
            <a:off x="11091600" y="-39600"/>
            <a:ext cx="608400" cy="566640"/>
          </a:xfrm>
          <a:custGeom>
            <a:avLst/>
            <a:gdLst/>
            <a:ahLst/>
            <a:rect l="l" t="t" r="r" b="b"/>
            <a:pathLst>
              <a:path w="16105" h="15004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CustomShape 173"/>
          <p:cNvSpPr/>
          <p:nvPr/>
        </p:nvSpPr>
        <p:spPr>
          <a:xfrm>
            <a:off x="0" y="1351080"/>
            <a:ext cx="496080" cy="512640"/>
          </a:xfrm>
          <a:custGeom>
            <a:avLst/>
            <a:gdLst/>
            <a:ahLst/>
            <a:rect l="l" t="t" r="r" b="b"/>
            <a:pathLst>
              <a:path w="13133" h="1357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CustomShape 174"/>
          <p:cNvSpPr/>
          <p:nvPr/>
        </p:nvSpPr>
        <p:spPr>
          <a:xfrm>
            <a:off x="11599200" y="238680"/>
            <a:ext cx="694440" cy="717840"/>
          </a:xfrm>
          <a:custGeom>
            <a:avLst/>
            <a:gdLst/>
            <a:ahLst/>
            <a:rect l="l" t="t" r="r" b="b"/>
            <a:pathLst>
              <a:path w="18378" h="19002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CustomShape 175"/>
          <p:cNvSpPr/>
          <p:nvPr/>
        </p:nvSpPr>
        <p:spPr>
          <a:xfrm>
            <a:off x="933840" y="6076800"/>
            <a:ext cx="672120" cy="533520"/>
          </a:xfrm>
          <a:custGeom>
            <a:avLst/>
            <a:gdLst/>
            <a:ahLst/>
            <a:rect l="l" t="t" r="r" b="b"/>
            <a:pathLst>
              <a:path w="17792" h="14124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CustomShape 176"/>
          <p:cNvSpPr/>
          <p:nvPr/>
        </p:nvSpPr>
        <p:spPr>
          <a:xfrm>
            <a:off x="345240" y="-114840"/>
            <a:ext cx="626400" cy="588960"/>
          </a:xfrm>
          <a:custGeom>
            <a:avLst/>
            <a:gdLst/>
            <a:ahLst/>
            <a:rect l="l" t="t" r="r" b="b"/>
            <a:pathLst>
              <a:path w="16581" h="1559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177"/>
          <p:cNvSpPr/>
          <p:nvPr/>
        </p:nvSpPr>
        <p:spPr>
          <a:xfrm>
            <a:off x="-46800" y="5434200"/>
            <a:ext cx="452160" cy="533520"/>
          </a:xfrm>
          <a:custGeom>
            <a:avLst/>
            <a:gdLst/>
            <a:ahLst/>
            <a:rect l="l" t="t" r="r" b="b"/>
            <a:pathLst>
              <a:path w="9391" h="11079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178"/>
          <p:cNvSpPr/>
          <p:nvPr/>
        </p:nvSpPr>
        <p:spPr>
          <a:xfrm>
            <a:off x="961560" y="6663960"/>
            <a:ext cx="616680" cy="236520"/>
          </a:xfrm>
          <a:custGeom>
            <a:avLst/>
            <a:gdLst/>
            <a:ahLst/>
            <a:rect l="l" t="t" r="r" b="b"/>
            <a:pathLst>
              <a:path w="16325" h="6274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CustomShape 179"/>
          <p:cNvSpPr/>
          <p:nvPr/>
        </p:nvSpPr>
        <p:spPr>
          <a:xfrm>
            <a:off x="-324000" y="72360"/>
            <a:ext cx="785880" cy="551520"/>
          </a:xfrm>
          <a:custGeom>
            <a:avLst/>
            <a:gdLst/>
            <a:ahLst/>
            <a:rect l="l" t="t" r="r" b="b"/>
            <a:pathLst>
              <a:path w="20800" h="146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CustomShape 180"/>
          <p:cNvSpPr/>
          <p:nvPr/>
        </p:nvSpPr>
        <p:spPr>
          <a:xfrm>
            <a:off x="10456200" y="-134640"/>
            <a:ext cx="516600" cy="544680"/>
          </a:xfrm>
          <a:custGeom>
            <a:avLst/>
            <a:gdLst/>
            <a:ahLst/>
            <a:rect l="l" t="t" r="r" b="b"/>
            <a:pathLst>
              <a:path w="13683" h="14417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CustomShape 181"/>
          <p:cNvSpPr/>
          <p:nvPr/>
        </p:nvSpPr>
        <p:spPr>
          <a:xfrm>
            <a:off x="-51480" y="772200"/>
            <a:ext cx="396000" cy="280800"/>
          </a:xfrm>
          <a:custGeom>
            <a:avLst/>
            <a:gdLst/>
            <a:ahLst/>
            <a:rect l="l" t="t" r="r" b="b"/>
            <a:pathLst>
              <a:path w="10492" h="7447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CustomShape 182"/>
          <p:cNvSpPr/>
          <p:nvPr/>
        </p:nvSpPr>
        <p:spPr>
          <a:xfrm>
            <a:off x="1871640" y="15480"/>
            <a:ext cx="383760" cy="244800"/>
          </a:xfrm>
          <a:custGeom>
            <a:avLst/>
            <a:gdLst/>
            <a:ahLst/>
            <a:rect l="l" t="t" r="r" b="b"/>
            <a:pathLst>
              <a:path w="10162" h="6494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CustomShape 183"/>
          <p:cNvSpPr/>
          <p:nvPr/>
        </p:nvSpPr>
        <p:spPr>
          <a:xfrm>
            <a:off x="1274760" y="-76320"/>
            <a:ext cx="430920" cy="428040"/>
          </a:xfrm>
          <a:custGeom>
            <a:avLst/>
            <a:gdLst/>
            <a:ahLst/>
            <a:rect l="l" t="t" r="r" b="b"/>
            <a:pathLst>
              <a:path w="11409" h="11336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184"/>
          <p:cNvSpPr/>
          <p:nvPr/>
        </p:nvSpPr>
        <p:spPr>
          <a:xfrm>
            <a:off x="1777680" y="6238080"/>
            <a:ext cx="408600" cy="512640"/>
          </a:xfrm>
          <a:custGeom>
            <a:avLst/>
            <a:gdLst/>
            <a:ahLst/>
            <a:rect l="l" t="t" r="r" b="b"/>
            <a:pathLst>
              <a:path w="10822" h="13574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185"/>
          <p:cNvSpPr/>
          <p:nvPr/>
        </p:nvSpPr>
        <p:spPr>
          <a:xfrm>
            <a:off x="122040" y="6070680"/>
            <a:ext cx="554400" cy="545760"/>
          </a:xfrm>
          <a:custGeom>
            <a:avLst/>
            <a:gdLst/>
            <a:ahLst/>
            <a:rect l="l" t="t" r="r" b="b"/>
            <a:pathLst>
              <a:path w="14674" h="1445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CustomShape 186"/>
          <p:cNvSpPr/>
          <p:nvPr/>
        </p:nvSpPr>
        <p:spPr>
          <a:xfrm>
            <a:off x="2034360" y="6548400"/>
            <a:ext cx="520920" cy="384840"/>
          </a:xfrm>
          <a:custGeom>
            <a:avLst/>
            <a:gdLst/>
            <a:ahLst/>
            <a:rect l="l" t="t" r="r" b="b"/>
            <a:pathLst>
              <a:path w="13793" h="10199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CustomShape 187"/>
          <p:cNvSpPr/>
          <p:nvPr/>
        </p:nvSpPr>
        <p:spPr>
          <a:xfrm>
            <a:off x="3600" y="6533640"/>
            <a:ext cx="239400" cy="497160"/>
          </a:xfrm>
          <a:custGeom>
            <a:avLst/>
            <a:gdLst/>
            <a:ahLst/>
            <a:rect l="l" t="t" r="r" b="b"/>
            <a:pathLst>
              <a:path w="6347" h="13169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4" name="CustomShape 188"/>
          <p:cNvSpPr/>
          <p:nvPr/>
        </p:nvSpPr>
        <p:spPr>
          <a:xfrm rot="1920600">
            <a:off x="10967400" y="833400"/>
            <a:ext cx="668160" cy="566640"/>
          </a:xfrm>
          <a:custGeom>
            <a:avLst/>
            <a:gdLst/>
            <a:ahLst/>
            <a:rect l="l" t="t" r="r" b="b"/>
            <a:pathLst>
              <a:path w="17681" h="15004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CustomShape 189"/>
          <p:cNvSpPr/>
          <p:nvPr/>
        </p:nvSpPr>
        <p:spPr>
          <a:xfrm>
            <a:off x="462600" y="5418720"/>
            <a:ext cx="639000" cy="451440"/>
          </a:xfrm>
          <a:custGeom>
            <a:avLst/>
            <a:gdLst/>
            <a:ahLst/>
            <a:rect l="l" t="t" r="r" b="b"/>
            <a:pathLst>
              <a:path w="16911" h="11959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190"/>
          <p:cNvSpPr/>
          <p:nvPr/>
        </p:nvSpPr>
        <p:spPr>
          <a:xfrm rot="16200000">
            <a:off x="10661400" y="423000"/>
            <a:ext cx="372600" cy="476640"/>
          </a:xfrm>
          <a:custGeom>
            <a:avLst/>
            <a:gdLst/>
            <a:ahLst/>
            <a:rect l="l" t="t" r="r" b="b"/>
            <a:pathLst>
              <a:path w="9868" h="1262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ustomShape 191"/>
          <p:cNvSpPr/>
          <p:nvPr/>
        </p:nvSpPr>
        <p:spPr>
          <a:xfrm>
            <a:off x="11735640" y="1053720"/>
            <a:ext cx="502920" cy="568080"/>
          </a:xfrm>
          <a:custGeom>
            <a:avLst/>
            <a:gdLst/>
            <a:ahLst/>
            <a:rect l="l" t="t" r="r" b="b"/>
            <a:pathLst>
              <a:path w="13316" h="15041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CustomShape 192"/>
          <p:cNvSpPr/>
          <p:nvPr/>
        </p:nvSpPr>
        <p:spPr>
          <a:xfrm>
            <a:off x="345240" y="6610680"/>
            <a:ext cx="514080" cy="343440"/>
          </a:xfrm>
          <a:custGeom>
            <a:avLst/>
            <a:gdLst/>
            <a:ahLst/>
            <a:rect l="l" t="t" r="r" b="b"/>
            <a:pathLst>
              <a:path w="13610" h="9098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193"/>
          <p:cNvSpPr/>
          <p:nvPr/>
        </p:nvSpPr>
        <p:spPr>
          <a:xfrm>
            <a:off x="11599200" y="1535040"/>
            <a:ext cx="232560" cy="249120"/>
          </a:xfrm>
          <a:custGeom>
            <a:avLst/>
            <a:gdLst/>
            <a:ahLst/>
            <a:rect l="l" t="t" r="r" b="b"/>
            <a:pathLst>
              <a:path w="6164" h="660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PlaceHolder 19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281" name="PlaceHolder 19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6;p1" descr="Picture 7"/>
          <p:cNvPicPr/>
          <p:nvPr/>
        </p:nvPicPr>
        <p:blipFill>
          <a:blip r:embed="rId2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pic>
        <p:nvPicPr>
          <p:cNvPr id="319" name="Google Shape;7;p1" descr="Picture 8"/>
          <p:cNvPicPr/>
          <p:nvPr/>
        </p:nvPicPr>
        <p:blipFill>
          <a:blip r:embed="rId3"/>
          <a:stretch/>
        </p:blipFill>
        <p:spPr>
          <a:xfrm>
            <a:off x="0" y="353880"/>
            <a:ext cx="12191400" cy="6519960"/>
          </a:xfrm>
          <a:prstGeom prst="rect">
            <a:avLst/>
          </a:prstGeom>
          <a:ln>
            <a:noFill/>
          </a:ln>
        </p:spPr>
      </p:pic>
      <p:sp>
        <p:nvSpPr>
          <p:cNvPr id="320" name="CustomShape 1" hidden="1"/>
          <p:cNvSpPr/>
          <p:nvPr/>
        </p:nvSpPr>
        <p:spPr>
          <a:xfrm>
            <a:off x="262800" y="377640"/>
            <a:ext cx="6210720" cy="202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321" name="Google Shape;176;p29" descr="Picture 7"/>
          <p:cNvPicPr/>
          <p:nvPr/>
        </p:nvPicPr>
        <p:blipFill>
          <a:blip r:embed="rId4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pic>
        <p:nvPicPr>
          <p:cNvPr id="322" name="Google Shape;177;p29" descr="Picture 8"/>
          <p:cNvPicPr/>
          <p:nvPr/>
        </p:nvPicPr>
        <p:blipFill>
          <a:blip r:embed="rId5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>
            <a:noFill/>
          </a:ln>
        </p:spPr>
      </p:pic>
      <p:pic>
        <p:nvPicPr>
          <p:cNvPr id="323" name="Google Shape;180;p29" descr="Picture 9"/>
          <p:cNvPicPr/>
          <p:nvPr/>
        </p:nvPicPr>
        <p:blipFill>
          <a:blip r:embed="rId6"/>
          <a:stretch/>
        </p:blipFill>
        <p:spPr>
          <a:xfrm>
            <a:off x="10149480" y="6356520"/>
            <a:ext cx="1596600" cy="337320"/>
          </a:xfrm>
          <a:prstGeom prst="rect">
            <a:avLst/>
          </a:prstGeom>
          <a:ln>
            <a:noFill/>
          </a:ln>
        </p:spPr>
      </p:pic>
      <p:pic>
        <p:nvPicPr>
          <p:cNvPr id="324" name="Google Shape;181;p29" descr="Picture 4"/>
          <p:cNvPicPr/>
          <p:nvPr/>
        </p:nvPicPr>
        <p:blipFill>
          <a:blip r:embed="rId7"/>
          <a:stretch/>
        </p:blipFill>
        <p:spPr>
          <a:xfrm>
            <a:off x="0" y="3784320"/>
            <a:ext cx="4493160" cy="3055320"/>
          </a:xfrm>
          <a:prstGeom prst="rect">
            <a:avLst/>
          </a:prstGeom>
          <a:ln>
            <a:noFill/>
          </a:ln>
        </p:spPr>
      </p:pic>
      <p:sp>
        <p:nvSpPr>
          <p:cNvPr id="32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364" name="CustomShape 2"/>
            <p:cNvSpPr/>
            <p:nvPr/>
          </p:nvSpPr>
          <p:spPr>
            <a:xfrm>
              <a:off x="0" y="0"/>
              <a:ext cx="12191400" cy="6857280"/>
            </a:xfrm>
            <a:custGeom>
              <a:avLst/>
              <a:gdLst/>
              <a:ahLst/>
              <a:rect l="l" t="t" r="r" b="b"/>
              <a:pathLst>
                <a:path w="281716" h="158465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5" name="CustomShape 3"/>
            <p:cNvSpPr/>
            <p:nvPr/>
          </p:nvSpPr>
          <p:spPr>
            <a:xfrm>
              <a:off x="0" y="67323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6" name="CustomShape 4"/>
            <p:cNvSpPr/>
            <p:nvPr/>
          </p:nvSpPr>
          <p:spPr>
            <a:xfrm>
              <a:off x="0" y="66085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7" name="CustomShape 5"/>
            <p:cNvSpPr/>
            <p:nvPr/>
          </p:nvSpPr>
          <p:spPr>
            <a:xfrm>
              <a:off x="0" y="64832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8" name="CustomShape 6"/>
            <p:cNvSpPr/>
            <p:nvPr/>
          </p:nvSpPr>
          <p:spPr>
            <a:xfrm>
              <a:off x="0" y="63594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9" name="CustomShape 7"/>
            <p:cNvSpPr/>
            <p:nvPr/>
          </p:nvSpPr>
          <p:spPr>
            <a:xfrm>
              <a:off x="0" y="62341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0" name="CustomShape 8"/>
            <p:cNvSpPr/>
            <p:nvPr/>
          </p:nvSpPr>
          <p:spPr>
            <a:xfrm>
              <a:off x="0" y="61102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1" name="CustomShape 9"/>
            <p:cNvSpPr/>
            <p:nvPr/>
          </p:nvSpPr>
          <p:spPr>
            <a:xfrm>
              <a:off x="0" y="59846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2" name="CustomShape 10"/>
            <p:cNvSpPr/>
            <p:nvPr/>
          </p:nvSpPr>
          <p:spPr>
            <a:xfrm>
              <a:off x="0" y="58611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3" name="CustomShape 11"/>
            <p:cNvSpPr/>
            <p:nvPr/>
          </p:nvSpPr>
          <p:spPr>
            <a:xfrm>
              <a:off x="0" y="57355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4" name="CustomShape 12"/>
            <p:cNvSpPr/>
            <p:nvPr/>
          </p:nvSpPr>
          <p:spPr>
            <a:xfrm>
              <a:off x="0" y="56116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5" name="CustomShape 13"/>
            <p:cNvSpPr/>
            <p:nvPr/>
          </p:nvSpPr>
          <p:spPr>
            <a:xfrm>
              <a:off x="0" y="54864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6" name="CustomShape 14"/>
            <p:cNvSpPr/>
            <p:nvPr/>
          </p:nvSpPr>
          <p:spPr>
            <a:xfrm>
              <a:off x="0" y="53607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7" name="CustomShape 15"/>
            <p:cNvSpPr/>
            <p:nvPr/>
          </p:nvSpPr>
          <p:spPr>
            <a:xfrm>
              <a:off x="0" y="52369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8" name="CustomShape 16"/>
            <p:cNvSpPr/>
            <p:nvPr/>
          </p:nvSpPr>
          <p:spPr>
            <a:xfrm>
              <a:off x="0" y="51116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9" name="CustomShape 17"/>
            <p:cNvSpPr/>
            <p:nvPr/>
          </p:nvSpPr>
          <p:spPr>
            <a:xfrm>
              <a:off x="0" y="49878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0" name="CustomShape 18"/>
            <p:cNvSpPr/>
            <p:nvPr/>
          </p:nvSpPr>
          <p:spPr>
            <a:xfrm>
              <a:off x="0" y="48625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1" name="CustomShape 19"/>
            <p:cNvSpPr/>
            <p:nvPr/>
          </p:nvSpPr>
          <p:spPr>
            <a:xfrm>
              <a:off x="0" y="47386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2" name="CustomShape 20"/>
            <p:cNvSpPr/>
            <p:nvPr/>
          </p:nvSpPr>
          <p:spPr>
            <a:xfrm>
              <a:off x="0" y="46130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3" name="CustomShape 21"/>
            <p:cNvSpPr/>
            <p:nvPr/>
          </p:nvSpPr>
          <p:spPr>
            <a:xfrm>
              <a:off x="0" y="44895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4" name="CustomShape 22"/>
            <p:cNvSpPr/>
            <p:nvPr/>
          </p:nvSpPr>
          <p:spPr>
            <a:xfrm>
              <a:off x="0" y="43639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5" name="CustomShape 23"/>
            <p:cNvSpPr/>
            <p:nvPr/>
          </p:nvSpPr>
          <p:spPr>
            <a:xfrm>
              <a:off x="0" y="42400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6" name="CustomShape 24"/>
            <p:cNvSpPr/>
            <p:nvPr/>
          </p:nvSpPr>
          <p:spPr>
            <a:xfrm>
              <a:off x="0" y="41148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7" name="CustomShape 25"/>
            <p:cNvSpPr/>
            <p:nvPr/>
          </p:nvSpPr>
          <p:spPr>
            <a:xfrm>
              <a:off x="0" y="39891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8" name="CustomShape 26"/>
            <p:cNvSpPr/>
            <p:nvPr/>
          </p:nvSpPr>
          <p:spPr>
            <a:xfrm>
              <a:off x="0" y="38656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9" name="CustomShape 27"/>
            <p:cNvSpPr/>
            <p:nvPr/>
          </p:nvSpPr>
          <p:spPr>
            <a:xfrm>
              <a:off x="0" y="37400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0" name="CustomShape 28"/>
            <p:cNvSpPr/>
            <p:nvPr/>
          </p:nvSpPr>
          <p:spPr>
            <a:xfrm>
              <a:off x="0" y="36162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1" name="CustomShape 29"/>
            <p:cNvSpPr/>
            <p:nvPr/>
          </p:nvSpPr>
          <p:spPr>
            <a:xfrm>
              <a:off x="0" y="34909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2" name="CustomShape 30"/>
            <p:cNvSpPr/>
            <p:nvPr/>
          </p:nvSpPr>
          <p:spPr>
            <a:xfrm>
              <a:off x="0" y="33670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3" name="CustomShape 31"/>
            <p:cNvSpPr/>
            <p:nvPr/>
          </p:nvSpPr>
          <p:spPr>
            <a:xfrm>
              <a:off x="0" y="32418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4" name="CustomShape 32"/>
            <p:cNvSpPr/>
            <p:nvPr/>
          </p:nvSpPr>
          <p:spPr>
            <a:xfrm>
              <a:off x="0" y="31179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5" name="CustomShape 33"/>
            <p:cNvSpPr/>
            <p:nvPr/>
          </p:nvSpPr>
          <p:spPr>
            <a:xfrm>
              <a:off x="0" y="29923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6" name="CustomShape 34"/>
            <p:cNvSpPr/>
            <p:nvPr/>
          </p:nvSpPr>
          <p:spPr>
            <a:xfrm>
              <a:off x="0" y="28684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7" name="CustomShape 35"/>
            <p:cNvSpPr/>
            <p:nvPr/>
          </p:nvSpPr>
          <p:spPr>
            <a:xfrm>
              <a:off x="0" y="27432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8" name="CustomShape 36"/>
            <p:cNvSpPr/>
            <p:nvPr/>
          </p:nvSpPr>
          <p:spPr>
            <a:xfrm>
              <a:off x="0" y="26179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9" name="CustomShape 37"/>
            <p:cNvSpPr/>
            <p:nvPr/>
          </p:nvSpPr>
          <p:spPr>
            <a:xfrm>
              <a:off x="0" y="24940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0" name="CustomShape 38"/>
            <p:cNvSpPr/>
            <p:nvPr/>
          </p:nvSpPr>
          <p:spPr>
            <a:xfrm>
              <a:off x="0" y="23684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1" name="CustomShape 39"/>
            <p:cNvSpPr/>
            <p:nvPr/>
          </p:nvSpPr>
          <p:spPr>
            <a:xfrm>
              <a:off x="0" y="22446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2" name="CustomShape 40"/>
            <p:cNvSpPr/>
            <p:nvPr/>
          </p:nvSpPr>
          <p:spPr>
            <a:xfrm>
              <a:off x="0" y="21193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3" name="CustomShape 41"/>
            <p:cNvSpPr/>
            <p:nvPr/>
          </p:nvSpPr>
          <p:spPr>
            <a:xfrm>
              <a:off x="0" y="19954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4" name="CustomShape 42"/>
            <p:cNvSpPr/>
            <p:nvPr/>
          </p:nvSpPr>
          <p:spPr>
            <a:xfrm>
              <a:off x="0" y="18702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5" name="CustomShape 43"/>
            <p:cNvSpPr/>
            <p:nvPr/>
          </p:nvSpPr>
          <p:spPr>
            <a:xfrm>
              <a:off x="0" y="17463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6" name="CustomShape 44"/>
            <p:cNvSpPr/>
            <p:nvPr/>
          </p:nvSpPr>
          <p:spPr>
            <a:xfrm>
              <a:off x="0" y="16207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7" name="CustomShape 45"/>
            <p:cNvSpPr/>
            <p:nvPr/>
          </p:nvSpPr>
          <p:spPr>
            <a:xfrm>
              <a:off x="0" y="14968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8" name="CustomShape 46"/>
            <p:cNvSpPr/>
            <p:nvPr/>
          </p:nvSpPr>
          <p:spPr>
            <a:xfrm>
              <a:off x="0" y="13716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9" name="CustomShape 47"/>
            <p:cNvSpPr/>
            <p:nvPr/>
          </p:nvSpPr>
          <p:spPr>
            <a:xfrm>
              <a:off x="0" y="12463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0" name="CustomShape 48"/>
            <p:cNvSpPr/>
            <p:nvPr/>
          </p:nvSpPr>
          <p:spPr>
            <a:xfrm>
              <a:off x="0" y="11224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1" name="CustomShape 49"/>
            <p:cNvSpPr/>
            <p:nvPr/>
          </p:nvSpPr>
          <p:spPr>
            <a:xfrm>
              <a:off x="0" y="99684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2" name="CustomShape 50"/>
            <p:cNvSpPr/>
            <p:nvPr/>
          </p:nvSpPr>
          <p:spPr>
            <a:xfrm>
              <a:off x="0" y="8730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3" name="CustomShape 51"/>
            <p:cNvSpPr/>
            <p:nvPr/>
          </p:nvSpPr>
          <p:spPr>
            <a:xfrm>
              <a:off x="0" y="7477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4" name="CustomShape 52"/>
            <p:cNvSpPr/>
            <p:nvPr/>
          </p:nvSpPr>
          <p:spPr>
            <a:xfrm>
              <a:off x="0" y="6238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5" name="CustomShape 53"/>
            <p:cNvSpPr/>
            <p:nvPr/>
          </p:nvSpPr>
          <p:spPr>
            <a:xfrm>
              <a:off x="0" y="49860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6" name="CustomShape 54"/>
            <p:cNvSpPr/>
            <p:nvPr/>
          </p:nvSpPr>
          <p:spPr>
            <a:xfrm>
              <a:off x="0" y="37476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7" name="CustomShape 55"/>
            <p:cNvSpPr/>
            <p:nvPr/>
          </p:nvSpPr>
          <p:spPr>
            <a:xfrm>
              <a:off x="0" y="24912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8" name="CustomShape 56"/>
            <p:cNvSpPr/>
            <p:nvPr/>
          </p:nvSpPr>
          <p:spPr>
            <a:xfrm>
              <a:off x="0" y="125280"/>
              <a:ext cx="12191400" cy="360"/>
            </a:xfrm>
            <a:custGeom>
              <a:avLst/>
              <a:gdLst/>
              <a:ahLst/>
              <a:rect l="l" t="t" r="r" b="b"/>
              <a:pathLst>
                <a:path w="281716" h="1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9" name="CustomShape 57"/>
            <p:cNvSpPr/>
            <p:nvPr/>
          </p:nvSpPr>
          <p:spPr>
            <a:xfrm>
              <a:off x="120664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0" name="CustomShape 58"/>
            <p:cNvSpPr/>
            <p:nvPr/>
          </p:nvSpPr>
          <p:spPr>
            <a:xfrm>
              <a:off x="119412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1" name="CustomShape 59"/>
            <p:cNvSpPr/>
            <p:nvPr/>
          </p:nvSpPr>
          <p:spPr>
            <a:xfrm>
              <a:off x="11814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2" name="CustomShape 60"/>
            <p:cNvSpPr/>
            <p:nvPr/>
          </p:nvSpPr>
          <p:spPr>
            <a:xfrm>
              <a:off x="11688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3" name="CustomShape 61"/>
            <p:cNvSpPr/>
            <p:nvPr/>
          </p:nvSpPr>
          <p:spPr>
            <a:xfrm>
              <a:off x="115632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4" name="CustomShape 62"/>
            <p:cNvSpPr/>
            <p:nvPr/>
          </p:nvSpPr>
          <p:spPr>
            <a:xfrm>
              <a:off x="114379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5" name="CustomShape 63"/>
            <p:cNvSpPr/>
            <p:nvPr/>
          </p:nvSpPr>
          <p:spPr>
            <a:xfrm>
              <a:off x="11312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6" name="CustomShape 64"/>
            <p:cNvSpPr/>
            <p:nvPr/>
          </p:nvSpPr>
          <p:spPr>
            <a:xfrm>
              <a:off x="111870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7" name="CustomShape 65"/>
            <p:cNvSpPr/>
            <p:nvPr/>
          </p:nvSpPr>
          <p:spPr>
            <a:xfrm>
              <a:off x="110599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8" name="CustomShape 66"/>
            <p:cNvSpPr/>
            <p:nvPr/>
          </p:nvSpPr>
          <p:spPr>
            <a:xfrm>
              <a:off x="10934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9" name="CustomShape 67"/>
            <p:cNvSpPr/>
            <p:nvPr/>
          </p:nvSpPr>
          <p:spPr>
            <a:xfrm>
              <a:off x="108093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0" name="CustomShape 68"/>
            <p:cNvSpPr/>
            <p:nvPr/>
          </p:nvSpPr>
          <p:spPr>
            <a:xfrm>
              <a:off x="106837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1" name="CustomShape 69"/>
            <p:cNvSpPr/>
            <p:nvPr/>
          </p:nvSpPr>
          <p:spPr>
            <a:xfrm>
              <a:off x="105584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2" name="CustomShape 70"/>
            <p:cNvSpPr/>
            <p:nvPr/>
          </p:nvSpPr>
          <p:spPr>
            <a:xfrm>
              <a:off x="104331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3" name="CustomShape 71"/>
            <p:cNvSpPr/>
            <p:nvPr/>
          </p:nvSpPr>
          <p:spPr>
            <a:xfrm>
              <a:off x="10306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4" name="CustomShape 72"/>
            <p:cNvSpPr/>
            <p:nvPr/>
          </p:nvSpPr>
          <p:spPr>
            <a:xfrm>
              <a:off x="101804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5" name="CustomShape 73"/>
            <p:cNvSpPr/>
            <p:nvPr/>
          </p:nvSpPr>
          <p:spPr>
            <a:xfrm>
              <a:off x="100551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6" name="CustomShape 74"/>
            <p:cNvSpPr/>
            <p:nvPr/>
          </p:nvSpPr>
          <p:spPr>
            <a:xfrm>
              <a:off x="9929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7" name="CustomShape 75"/>
            <p:cNvSpPr/>
            <p:nvPr/>
          </p:nvSpPr>
          <p:spPr>
            <a:xfrm>
              <a:off x="98042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8" name="CustomShape 76"/>
            <p:cNvSpPr/>
            <p:nvPr/>
          </p:nvSpPr>
          <p:spPr>
            <a:xfrm>
              <a:off x="96771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9" name="CustomShape 77"/>
            <p:cNvSpPr/>
            <p:nvPr/>
          </p:nvSpPr>
          <p:spPr>
            <a:xfrm>
              <a:off x="9551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0" name="CustomShape 78"/>
            <p:cNvSpPr/>
            <p:nvPr/>
          </p:nvSpPr>
          <p:spPr>
            <a:xfrm>
              <a:off x="9426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1" name="CustomShape 79"/>
            <p:cNvSpPr/>
            <p:nvPr/>
          </p:nvSpPr>
          <p:spPr>
            <a:xfrm>
              <a:off x="93009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2" name="CustomShape 80"/>
            <p:cNvSpPr/>
            <p:nvPr/>
          </p:nvSpPr>
          <p:spPr>
            <a:xfrm>
              <a:off x="91756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3" name="CustomShape 81"/>
            <p:cNvSpPr/>
            <p:nvPr/>
          </p:nvSpPr>
          <p:spPr>
            <a:xfrm>
              <a:off x="90504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4" name="CustomShape 82"/>
            <p:cNvSpPr/>
            <p:nvPr/>
          </p:nvSpPr>
          <p:spPr>
            <a:xfrm>
              <a:off x="89233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5" name="CustomShape 83"/>
            <p:cNvSpPr/>
            <p:nvPr/>
          </p:nvSpPr>
          <p:spPr>
            <a:xfrm>
              <a:off x="87980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6" name="CustomShape 84"/>
            <p:cNvSpPr/>
            <p:nvPr/>
          </p:nvSpPr>
          <p:spPr>
            <a:xfrm>
              <a:off x="86724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7" name="CustomShape 85"/>
            <p:cNvSpPr/>
            <p:nvPr/>
          </p:nvSpPr>
          <p:spPr>
            <a:xfrm>
              <a:off x="8547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8" name="CustomShape 86"/>
            <p:cNvSpPr/>
            <p:nvPr/>
          </p:nvSpPr>
          <p:spPr>
            <a:xfrm>
              <a:off x="84214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9" name="CustomShape 87"/>
            <p:cNvSpPr/>
            <p:nvPr/>
          </p:nvSpPr>
          <p:spPr>
            <a:xfrm>
              <a:off x="82962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0" name="CustomShape 88"/>
            <p:cNvSpPr/>
            <p:nvPr/>
          </p:nvSpPr>
          <p:spPr>
            <a:xfrm>
              <a:off x="8169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1" name="CustomShape 89"/>
            <p:cNvSpPr/>
            <p:nvPr/>
          </p:nvSpPr>
          <p:spPr>
            <a:xfrm>
              <a:off x="8043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2" name="CustomShape 90"/>
            <p:cNvSpPr/>
            <p:nvPr/>
          </p:nvSpPr>
          <p:spPr>
            <a:xfrm>
              <a:off x="79185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3" name="CustomShape 91"/>
            <p:cNvSpPr/>
            <p:nvPr/>
          </p:nvSpPr>
          <p:spPr>
            <a:xfrm>
              <a:off x="77929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4" name="CustomShape 92"/>
            <p:cNvSpPr/>
            <p:nvPr/>
          </p:nvSpPr>
          <p:spPr>
            <a:xfrm>
              <a:off x="7667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5" name="CustomShape 93"/>
            <p:cNvSpPr/>
            <p:nvPr/>
          </p:nvSpPr>
          <p:spPr>
            <a:xfrm>
              <a:off x="75420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6" name="CustomShape 94"/>
            <p:cNvSpPr/>
            <p:nvPr/>
          </p:nvSpPr>
          <p:spPr>
            <a:xfrm>
              <a:off x="7415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7" name="CustomShape 95"/>
            <p:cNvSpPr/>
            <p:nvPr/>
          </p:nvSpPr>
          <p:spPr>
            <a:xfrm>
              <a:off x="7289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8" name="CustomShape 96"/>
            <p:cNvSpPr/>
            <p:nvPr/>
          </p:nvSpPr>
          <p:spPr>
            <a:xfrm>
              <a:off x="71643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9" name="CustomShape 97"/>
            <p:cNvSpPr/>
            <p:nvPr/>
          </p:nvSpPr>
          <p:spPr>
            <a:xfrm>
              <a:off x="7039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0" name="CustomShape 98"/>
            <p:cNvSpPr/>
            <p:nvPr/>
          </p:nvSpPr>
          <p:spPr>
            <a:xfrm>
              <a:off x="69134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1" name="CustomShape 99"/>
            <p:cNvSpPr/>
            <p:nvPr/>
          </p:nvSpPr>
          <p:spPr>
            <a:xfrm>
              <a:off x="67863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2" name="CustomShape 100"/>
            <p:cNvSpPr/>
            <p:nvPr/>
          </p:nvSpPr>
          <p:spPr>
            <a:xfrm>
              <a:off x="6661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3" name="CustomShape 101"/>
            <p:cNvSpPr/>
            <p:nvPr/>
          </p:nvSpPr>
          <p:spPr>
            <a:xfrm>
              <a:off x="65358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4" name="CustomShape 102"/>
            <p:cNvSpPr/>
            <p:nvPr/>
          </p:nvSpPr>
          <p:spPr>
            <a:xfrm>
              <a:off x="64101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5" name="CustomShape 103"/>
            <p:cNvSpPr/>
            <p:nvPr/>
          </p:nvSpPr>
          <p:spPr>
            <a:xfrm>
              <a:off x="6284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6" name="CustomShape 104"/>
            <p:cNvSpPr/>
            <p:nvPr/>
          </p:nvSpPr>
          <p:spPr>
            <a:xfrm>
              <a:off x="6159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7" name="CustomShape 105"/>
            <p:cNvSpPr/>
            <p:nvPr/>
          </p:nvSpPr>
          <p:spPr>
            <a:xfrm>
              <a:off x="60325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8" name="CustomShape 106"/>
            <p:cNvSpPr/>
            <p:nvPr/>
          </p:nvSpPr>
          <p:spPr>
            <a:xfrm>
              <a:off x="5906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9" name="CustomShape 107"/>
            <p:cNvSpPr/>
            <p:nvPr/>
          </p:nvSpPr>
          <p:spPr>
            <a:xfrm>
              <a:off x="5781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0" name="CustomShape 108"/>
            <p:cNvSpPr/>
            <p:nvPr/>
          </p:nvSpPr>
          <p:spPr>
            <a:xfrm>
              <a:off x="56563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1" name="CustomShape 109"/>
            <p:cNvSpPr/>
            <p:nvPr/>
          </p:nvSpPr>
          <p:spPr>
            <a:xfrm>
              <a:off x="55306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2" name="CustomShape 110"/>
            <p:cNvSpPr/>
            <p:nvPr/>
          </p:nvSpPr>
          <p:spPr>
            <a:xfrm>
              <a:off x="54054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3" name="CustomShape 111"/>
            <p:cNvSpPr/>
            <p:nvPr/>
          </p:nvSpPr>
          <p:spPr>
            <a:xfrm>
              <a:off x="52783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4" name="CustomShape 112"/>
            <p:cNvSpPr/>
            <p:nvPr/>
          </p:nvSpPr>
          <p:spPr>
            <a:xfrm>
              <a:off x="51530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5" name="CustomShape 113"/>
            <p:cNvSpPr/>
            <p:nvPr/>
          </p:nvSpPr>
          <p:spPr>
            <a:xfrm>
              <a:off x="50277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6" name="CustomShape 114"/>
            <p:cNvSpPr/>
            <p:nvPr/>
          </p:nvSpPr>
          <p:spPr>
            <a:xfrm>
              <a:off x="4902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7" name="CustomShape 115"/>
            <p:cNvSpPr/>
            <p:nvPr/>
          </p:nvSpPr>
          <p:spPr>
            <a:xfrm>
              <a:off x="4776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8" name="CustomShape 116"/>
            <p:cNvSpPr/>
            <p:nvPr/>
          </p:nvSpPr>
          <p:spPr>
            <a:xfrm>
              <a:off x="46497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9" name="CustomShape 117"/>
            <p:cNvSpPr/>
            <p:nvPr/>
          </p:nvSpPr>
          <p:spPr>
            <a:xfrm>
              <a:off x="45244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0" name="CustomShape 118"/>
            <p:cNvSpPr/>
            <p:nvPr/>
          </p:nvSpPr>
          <p:spPr>
            <a:xfrm>
              <a:off x="4398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1" name="CustomShape 119"/>
            <p:cNvSpPr/>
            <p:nvPr/>
          </p:nvSpPr>
          <p:spPr>
            <a:xfrm>
              <a:off x="42735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2" name="CustomShape 120"/>
            <p:cNvSpPr/>
            <p:nvPr/>
          </p:nvSpPr>
          <p:spPr>
            <a:xfrm>
              <a:off x="4148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3" name="CustomShape 121"/>
            <p:cNvSpPr/>
            <p:nvPr/>
          </p:nvSpPr>
          <p:spPr>
            <a:xfrm>
              <a:off x="4022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4" name="CustomShape 122"/>
            <p:cNvSpPr/>
            <p:nvPr/>
          </p:nvSpPr>
          <p:spPr>
            <a:xfrm>
              <a:off x="38955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5" name="CustomShape 123"/>
            <p:cNvSpPr/>
            <p:nvPr/>
          </p:nvSpPr>
          <p:spPr>
            <a:xfrm>
              <a:off x="3770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6" name="CustomShape 124"/>
            <p:cNvSpPr/>
            <p:nvPr/>
          </p:nvSpPr>
          <p:spPr>
            <a:xfrm>
              <a:off x="36450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7" name="CustomShape 125"/>
            <p:cNvSpPr/>
            <p:nvPr/>
          </p:nvSpPr>
          <p:spPr>
            <a:xfrm>
              <a:off x="35193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8" name="CustomShape 126"/>
            <p:cNvSpPr/>
            <p:nvPr/>
          </p:nvSpPr>
          <p:spPr>
            <a:xfrm>
              <a:off x="3394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9" name="CustomShape 127"/>
            <p:cNvSpPr/>
            <p:nvPr/>
          </p:nvSpPr>
          <p:spPr>
            <a:xfrm>
              <a:off x="32684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0" name="CustomShape 128"/>
            <p:cNvSpPr/>
            <p:nvPr/>
          </p:nvSpPr>
          <p:spPr>
            <a:xfrm>
              <a:off x="31417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1" name="CustomShape 129"/>
            <p:cNvSpPr/>
            <p:nvPr/>
          </p:nvSpPr>
          <p:spPr>
            <a:xfrm>
              <a:off x="30160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2" name="CustomShape 130"/>
            <p:cNvSpPr/>
            <p:nvPr/>
          </p:nvSpPr>
          <p:spPr>
            <a:xfrm>
              <a:off x="28908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3" name="CustomShape 131"/>
            <p:cNvSpPr/>
            <p:nvPr/>
          </p:nvSpPr>
          <p:spPr>
            <a:xfrm>
              <a:off x="27655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4" name="CustomShape 132"/>
            <p:cNvSpPr/>
            <p:nvPr/>
          </p:nvSpPr>
          <p:spPr>
            <a:xfrm>
              <a:off x="26398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5" name="CustomShape 133"/>
            <p:cNvSpPr/>
            <p:nvPr/>
          </p:nvSpPr>
          <p:spPr>
            <a:xfrm>
              <a:off x="2514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6" name="CustomShape 134"/>
            <p:cNvSpPr/>
            <p:nvPr/>
          </p:nvSpPr>
          <p:spPr>
            <a:xfrm>
              <a:off x="23875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7" name="CustomShape 135"/>
            <p:cNvSpPr/>
            <p:nvPr/>
          </p:nvSpPr>
          <p:spPr>
            <a:xfrm>
              <a:off x="22622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8" name="CustomShape 136"/>
            <p:cNvSpPr/>
            <p:nvPr/>
          </p:nvSpPr>
          <p:spPr>
            <a:xfrm>
              <a:off x="21366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9" name="CustomShape 137"/>
            <p:cNvSpPr/>
            <p:nvPr/>
          </p:nvSpPr>
          <p:spPr>
            <a:xfrm>
              <a:off x="20113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0" name="CustomShape 138"/>
            <p:cNvSpPr/>
            <p:nvPr/>
          </p:nvSpPr>
          <p:spPr>
            <a:xfrm>
              <a:off x="18860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1" name="CustomShape 139"/>
            <p:cNvSpPr/>
            <p:nvPr/>
          </p:nvSpPr>
          <p:spPr>
            <a:xfrm>
              <a:off x="17589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2" name="CustomShape 140"/>
            <p:cNvSpPr/>
            <p:nvPr/>
          </p:nvSpPr>
          <p:spPr>
            <a:xfrm>
              <a:off x="16336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3" name="CustomShape 141"/>
            <p:cNvSpPr/>
            <p:nvPr/>
          </p:nvSpPr>
          <p:spPr>
            <a:xfrm>
              <a:off x="15080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4" name="CustomShape 142"/>
            <p:cNvSpPr/>
            <p:nvPr/>
          </p:nvSpPr>
          <p:spPr>
            <a:xfrm>
              <a:off x="13827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5" name="CustomShape 143"/>
            <p:cNvSpPr/>
            <p:nvPr/>
          </p:nvSpPr>
          <p:spPr>
            <a:xfrm>
              <a:off x="12571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6" name="CustomShape 144"/>
            <p:cNvSpPr/>
            <p:nvPr/>
          </p:nvSpPr>
          <p:spPr>
            <a:xfrm>
              <a:off x="11318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7" name="CustomShape 145"/>
            <p:cNvSpPr/>
            <p:nvPr/>
          </p:nvSpPr>
          <p:spPr>
            <a:xfrm>
              <a:off x="10047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8" name="CustomShape 146"/>
            <p:cNvSpPr/>
            <p:nvPr/>
          </p:nvSpPr>
          <p:spPr>
            <a:xfrm>
              <a:off x="8794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9" name="CustomShape 147"/>
            <p:cNvSpPr/>
            <p:nvPr/>
          </p:nvSpPr>
          <p:spPr>
            <a:xfrm>
              <a:off x="75420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0" name="CustomShape 148"/>
            <p:cNvSpPr/>
            <p:nvPr/>
          </p:nvSpPr>
          <p:spPr>
            <a:xfrm>
              <a:off x="62856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1" name="CustomShape 149"/>
            <p:cNvSpPr/>
            <p:nvPr/>
          </p:nvSpPr>
          <p:spPr>
            <a:xfrm>
              <a:off x="503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2" name="CustomShape 150"/>
            <p:cNvSpPr/>
            <p:nvPr/>
          </p:nvSpPr>
          <p:spPr>
            <a:xfrm>
              <a:off x="37764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3" name="CustomShape 151"/>
            <p:cNvSpPr/>
            <p:nvPr/>
          </p:nvSpPr>
          <p:spPr>
            <a:xfrm>
              <a:off x="25092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4" name="CustomShape 152"/>
            <p:cNvSpPr/>
            <p:nvPr/>
          </p:nvSpPr>
          <p:spPr>
            <a:xfrm>
              <a:off x="125280" y="0"/>
              <a:ext cx="360" cy="6857280"/>
            </a:xfrm>
            <a:custGeom>
              <a:avLst/>
              <a:gdLst/>
              <a:ahLst/>
              <a:rect l="l" t="t" r="r" b="b"/>
              <a:pathLst>
                <a:path w="1" h="158465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w="9360">
              <a:solidFill>
                <a:srgbClr val="efefe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15" name="Group 153"/>
          <p:cNvGrpSpPr/>
          <p:nvPr/>
        </p:nvGrpSpPr>
        <p:grpSpPr>
          <a:xfrm>
            <a:off x="9924120" y="-121680"/>
            <a:ext cx="2394360" cy="7107120"/>
            <a:chOff x="9924120" y="-121680"/>
            <a:chExt cx="2394360" cy="7107120"/>
          </a:xfrm>
        </p:grpSpPr>
        <p:sp>
          <p:nvSpPr>
            <p:cNvPr id="516" name="CustomShape 154"/>
            <p:cNvSpPr/>
            <p:nvPr/>
          </p:nvSpPr>
          <p:spPr>
            <a:xfrm>
              <a:off x="10536840" y="-121680"/>
              <a:ext cx="699480" cy="867600"/>
            </a:xfrm>
            <a:custGeom>
              <a:avLst/>
              <a:gdLst/>
              <a:ahLst/>
              <a:rect l="l" t="t" r="r" b="b"/>
              <a:pathLst>
                <a:path w="15884" h="19698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7" name="CustomShape 155"/>
            <p:cNvSpPr/>
            <p:nvPr/>
          </p:nvSpPr>
          <p:spPr>
            <a:xfrm>
              <a:off x="11630160" y="3470400"/>
              <a:ext cx="688320" cy="783720"/>
            </a:xfrm>
            <a:custGeom>
              <a:avLst/>
              <a:gdLst/>
              <a:ahLst/>
              <a:rect l="l" t="t" r="r" b="b"/>
              <a:pathLst>
                <a:path w="15627" h="17792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8" name="CustomShape 156"/>
            <p:cNvSpPr/>
            <p:nvPr/>
          </p:nvSpPr>
          <p:spPr>
            <a:xfrm>
              <a:off x="10313640" y="2886480"/>
              <a:ext cx="326160" cy="712440"/>
            </a:xfrm>
            <a:custGeom>
              <a:avLst/>
              <a:gdLst/>
              <a:ahLst/>
              <a:rect l="l" t="t" r="r" b="b"/>
              <a:pathLst>
                <a:path w="7411" h="16178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9" name="CustomShape 157"/>
            <p:cNvSpPr/>
            <p:nvPr/>
          </p:nvSpPr>
          <p:spPr>
            <a:xfrm>
              <a:off x="11334240" y="1882080"/>
              <a:ext cx="642960" cy="788400"/>
            </a:xfrm>
            <a:custGeom>
              <a:avLst/>
              <a:gdLst/>
              <a:ahLst/>
              <a:rect l="l" t="t" r="r" b="b"/>
              <a:pathLst>
                <a:path w="14601" h="179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0" name="CustomShape 158"/>
            <p:cNvSpPr/>
            <p:nvPr/>
          </p:nvSpPr>
          <p:spPr>
            <a:xfrm>
              <a:off x="10008000" y="1552320"/>
              <a:ext cx="709200" cy="660600"/>
            </a:xfrm>
            <a:custGeom>
              <a:avLst/>
              <a:gdLst/>
              <a:ahLst/>
              <a:rect l="l" t="t" r="r" b="b"/>
              <a:pathLst>
                <a:path w="16105" h="15004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1" name="CustomShape 159"/>
            <p:cNvSpPr/>
            <p:nvPr/>
          </p:nvSpPr>
          <p:spPr>
            <a:xfrm>
              <a:off x="11473200" y="5360760"/>
              <a:ext cx="768960" cy="528120"/>
            </a:xfrm>
            <a:custGeom>
              <a:avLst/>
              <a:gdLst/>
              <a:ahLst/>
              <a:rect l="l" t="t" r="r" b="b"/>
              <a:pathLst>
                <a:path w="17461" h="11995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2" name="CustomShape 160"/>
            <p:cNvSpPr/>
            <p:nvPr/>
          </p:nvSpPr>
          <p:spPr>
            <a:xfrm>
              <a:off x="10596960" y="2192760"/>
              <a:ext cx="578160" cy="597600"/>
            </a:xfrm>
            <a:custGeom>
              <a:avLst/>
              <a:gdLst/>
              <a:ahLst/>
              <a:rect l="l" t="t" r="r" b="b"/>
              <a:pathLst>
                <a:path w="13133" h="1357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3" name="CustomShape 161"/>
            <p:cNvSpPr/>
            <p:nvPr/>
          </p:nvSpPr>
          <p:spPr>
            <a:xfrm>
              <a:off x="10829880" y="3243960"/>
              <a:ext cx="809640" cy="837000"/>
            </a:xfrm>
            <a:custGeom>
              <a:avLst/>
              <a:gdLst/>
              <a:ahLst/>
              <a:rect l="l" t="t" r="r" b="b"/>
              <a:pathLst>
                <a:path w="18378" h="19002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4" name="CustomShape 162"/>
            <p:cNvSpPr/>
            <p:nvPr/>
          </p:nvSpPr>
          <p:spPr>
            <a:xfrm>
              <a:off x="11390760" y="1117080"/>
              <a:ext cx="783720" cy="622080"/>
            </a:xfrm>
            <a:custGeom>
              <a:avLst/>
              <a:gdLst/>
              <a:ahLst/>
              <a:rect l="l" t="t" r="r" b="b"/>
              <a:pathLst>
                <a:path w="17792" h="14124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5" name="CustomShape 163"/>
            <p:cNvSpPr/>
            <p:nvPr/>
          </p:nvSpPr>
          <p:spPr>
            <a:xfrm>
              <a:off x="11371320" y="222840"/>
              <a:ext cx="730440" cy="686520"/>
            </a:xfrm>
            <a:custGeom>
              <a:avLst/>
              <a:gdLst/>
              <a:ahLst/>
              <a:rect l="l" t="t" r="r" b="b"/>
              <a:pathLst>
                <a:path w="16581" h="1559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6" name="CustomShape 164"/>
            <p:cNvSpPr/>
            <p:nvPr/>
          </p:nvSpPr>
          <p:spPr>
            <a:xfrm>
              <a:off x="10858680" y="1638000"/>
              <a:ext cx="413280" cy="487800"/>
            </a:xfrm>
            <a:custGeom>
              <a:avLst/>
              <a:gdLst/>
              <a:ahLst/>
              <a:rect l="l" t="t" r="r" b="b"/>
              <a:pathLst>
                <a:path w="9391" h="11079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7" name="CustomShape 165"/>
            <p:cNvSpPr/>
            <p:nvPr/>
          </p:nvSpPr>
          <p:spPr>
            <a:xfrm>
              <a:off x="10973520" y="2891160"/>
              <a:ext cx="718920" cy="275760"/>
            </a:xfrm>
            <a:custGeom>
              <a:avLst/>
              <a:gdLst/>
              <a:ahLst/>
              <a:rect l="l" t="t" r="r" b="b"/>
              <a:pathLst>
                <a:path w="16325" h="6274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8" name="CustomShape 166"/>
            <p:cNvSpPr/>
            <p:nvPr/>
          </p:nvSpPr>
          <p:spPr>
            <a:xfrm>
              <a:off x="10475640" y="6342480"/>
              <a:ext cx="916200" cy="642960"/>
            </a:xfrm>
            <a:custGeom>
              <a:avLst/>
              <a:gdLst/>
              <a:ahLst/>
              <a:rect l="l" t="t" r="r" b="b"/>
              <a:pathLst>
                <a:path w="20800" h="146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9" name="CustomShape 167"/>
            <p:cNvSpPr/>
            <p:nvPr/>
          </p:nvSpPr>
          <p:spPr>
            <a:xfrm>
              <a:off x="10632600" y="4967640"/>
              <a:ext cx="602640" cy="635040"/>
            </a:xfrm>
            <a:custGeom>
              <a:avLst/>
              <a:gdLst/>
              <a:ahLst/>
              <a:rect l="l" t="t" r="r" b="b"/>
              <a:pathLst>
                <a:path w="13683" h="14417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0" name="CustomShape 168"/>
            <p:cNvSpPr/>
            <p:nvPr/>
          </p:nvSpPr>
          <p:spPr>
            <a:xfrm>
              <a:off x="11274480" y="4361400"/>
              <a:ext cx="461880" cy="327600"/>
            </a:xfrm>
            <a:custGeom>
              <a:avLst/>
              <a:gdLst/>
              <a:ahLst/>
              <a:rect l="l" t="t" r="r" b="b"/>
              <a:pathLst>
                <a:path w="10492" h="7447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1" name="CustomShape 169"/>
            <p:cNvSpPr/>
            <p:nvPr/>
          </p:nvSpPr>
          <p:spPr>
            <a:xfrm>
              <a:off x="11558880" y="6536520"/>
              <a:ext cx="447120" cy="285480"/>
            </a:xfrm>
            <a:custGeom>
              <a:avLst/>
              <a:gdLst/>
              <a:ahLst/>
              <a:rect l="l" t="t" r="r" b="b"/>
              <a:pathLst>
                <a:path w="10162" h="6494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2" name="CustomShape 170"/>
            <p:cNvSpPr/>
            <p:nvPr/>
          </p:nvSpPr>
          <p:spPr>
            <a:xfrm>
              <a:off x="9972720" y="316800"/>
              <a:ext cx="502200" cy="498960"/>
            </a:xfrm>
            <a:custGeom>
              <a:avLst/>
              <a:gdLst/>
              <a:ahLst/>
              <a:rect l="l" t="t" r="r" b="b"/>
              <a:pathLst>
                <a:path w="11409" h="11336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3" name="CustomShape 171"/>
            <p:cNvSpPr/>
            <p:nvPr/>
          </p:nvSpPr>
          <p:spPr>
            <a:xfrm>
              <a:off x="11381040" y="4798080"/>
              <a:ext cx="476280" cy="597600"/>
            </a:xfrm>
            <a:custGeom>
              <a:avLst/>
              <a:gdLst/>
              <a:ahLst/>
              <a:rect l="l" t="t" r="r" b="b"/>
              <a:pathLst>
                <a:path w="10822" h="13574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4" name="CustomShape 172"/>
            <p:cNvSpPr/>
            <p:nvPr/>
          </p:nvSpPr>
          <p:spPr>
            <a:xfrm>
              <a:off x="10501560" y="4180320"/>
              <a:ext cx="646200" cy="636480"/>
            </a:xfrm>
            <a:custGeom>
              <a:avLst/>
              <a:gdLst/>
              <a:ahLst/>
              <a:rect l="l" t="t" r="r" b="b"/>
              <a:pathLst>
                <a:path w="14674" h="1445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5" name="CustomShape 173"/>
            <p:cNvSpPr/>
            <p:nvPr/>
          </p:nvSpPr>
          <p:spPr>
            <a:xfrm>
              <a:off x="10440000" y="3754800"/>
              <a:ext cx="241920" cy="214560"/>
            </a:xfrm>
            <a:custGeom>
              <a:avLst/>
              <a:gdLst/>
              <a:ahLst/>
              <a:rect l="l" t="t" r="r" b="b"/>
              <a:pathLst>
                <a:path w="5504" h="488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6" name="CustomShape 174"/>
            <p:cNvSpPr/>
            <p:nvPr/>
          </p:nvSpPr>
          <p:spPr>
            <a:xfrm>
              <a:off x="11432880" y="5967360"/>
              <a:ext cx="607320" cy="448920"/>
            </a:xfrm>
            <a:custGeom>
              <a:avLst/>
              <a:gdLst/>
              <a:ahLst/>
              <a:rect l="l" t="t" r="r" b="b"/>
              <a:pathLst>
                <a:path w="13793" h="10199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7" name="CustomShape 175"/>
            <p:cNvSpPr/>
            <p:nvPr/>
          </p:nvSpPr>
          <p:spPr>
            <a:xfrm>
              <a:off x="10084320" y="2491920"/>
              <a:ext cx="279000" cy="579960"/>
            </a:xfrm>
            <a:custGeom>
              <a:avLst/>
              <a:gdLst/>
              <a:ahLst/>
              <a:rect l="l" t="t" r="r" b="b"/>
              <a:pathLst>
                <a:path w="6347" h="13169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8" name="CustomShape 176"/>
            <p:cNvSpPr/>
            <p:nvPr/>
          </p:nvSpPr>
          <p:spPr>
            <a:xfrm>
              <a:off x="10473840" y="871560"/>
              <a:ext cx="778680" cy="660600"/>
            </a:xfrm>
            <a:custGeom>
              <a:avLst/>
              <a:gdLst/>
              <a:ahLst/>
              <a:rect l="l" t="t" r="r" b="b"/>
              <a:pathLst>
                <a:path w="17681" h="15004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9" name="CustomShape 177"/>
            <p:cNvSpPr/>
            <p:nvPr/>
          </p:nvSpPr>
          <p:spPr>
            <a:xfrm>
              <a:off x="9987120" y="4594320"/>
              <a:ext cx="473040" cy="408600"/>
            </a:xfrm>
            <a:custGeom>
              <a:avLst/>
              <a:gdLst/>
              <a:ahLst/>
              <a:rect l="l" t="t" r="r" b="b"/>
              <a:pathLst>
                <a:path w="10748" h="9281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0" name="CustomShape 178"/>
            <p:cNvSpPr/>
            <p:nvPr/>
          </p:nvSpPr>
          <p:spPr>
            <a:xfrm>
              <a:off x="10561320" y="5815080"/>
              <a:ext cx="744840" cy="526680"/>
            </a:xfrm>
            <a:custGeom>
              <a:avLst/>
              <a:gdLst/>
              <a:ahLst/>
              <a:rect l="l" t="t" r="r" b="b"/>
              <a:pathLst>
                <a:path w="16911" h="11959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1" name="CustomShape 179"/>
            <p:cNvSpPr/>
            <p:nvPr/>
          </p:nvSpPr>
          <p:spPr>
            <a:xfrm>
              <a:off x="11859840" y="2692440"/>
              <a:ext cx="434160" cy="555840"/>
            </a:xfrm>
            <a:custGeom>
              <a:avLst/>
              <a:gdLst/>
              <a:ahLst/>
              <a:rect l="l" t="t" r="r" b="b"/>
              <a:pathLst>
                <a:path w="9868" h="1262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2" name="CustomShape 180"/>
            <p:cNvSpPr/>
            <p:nvPr/>
          </p:nvSpPr>
          <p:spPr>
            <a:xfrm>
              <a:off x="9992160" y="5189400"/>
              <a:ext cx="586440" cy="662400"/>
            </a:xfrm>
            <a:custGeom>
              <a:avLst/>
              <a:gdLst/>
              <a:ahLst/>
              <a:rect l="l" t="t" r="r" b="b"/>
              <a:pathLst>
                <a:path w="13316" h="15041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3" name="CustomShape 181"/>
            <p:cNvSpPr/>
            <p:nvPr/>
          </p:nvSpPr>
          <p:spPr>
            <a:xfrm>
              <a:off x="9924120" y="3979800"/>
              <a:ext cx="599400" cy="400320"/>
            </a:xfrm>
            <a:custGeom>
              <a:avLst/>
              <a:gdLst/>
              <a:ahLst/>
              <a:rect l="l" t="t" r="r" b="b"/>
              <a:pathLst>
                <a:path w="13610" h="9098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4" name="CustomShape 182"/>
            <p:cNvSpPr/>
            <p:nvPr/>
          </p:nvSpPr>
          <p:spPr>
            <a:xfrm>
              <a:off x="11838960" y="4476240"/>
              <a:ext cx="271080" cy="290520"/>
            </a:xfrm>
            <a:custGeom>
              <a:avLst/>
              <a:gdLst/>
              <a:ahLst/>
              <a:rect l="l" t="t" r="r" b="b"/>
              <a:pathLst>
                <a:path w="6164" h="660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45" name="CustomShape 183"/>
          <p:cNvSpPr/>
          <p:nvPr/>
        </p:nvSpPr>
        <p:spPr>
          <a:xfrm>
            <a:off x="1134000" y="1375200"/>
            <a:ext cx="8049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9080">
            <a:solidFill>
              <a:srgbClr val="a4c2f4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6" name="PlaceHolder 184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pt-BR" sz="1800" spc="-1" strike="noStrike">
                <a:latin typeface="Arial"/>
              </a:rPr>
              <a:t>Clique para editar o formato do texto do título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547" name="PlaceHolder 185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Clique para editar o formato do texto da estrutura de tópicos</a:t>
            </a:r>
            <a:endParaRPr b="0" lang="pt-B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Arial"/>
              </a:rPr>
              <a:t>2.º nível da estrutura de tópicos</a:t>
            </a:r>
            <a:endParaRPr b="0" lang="pt-B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3.º nível da estrutura de tópicos</a:t>
            </a:r>
            <a:endParaRPr b="0" lang="pt-B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Arial"/>
              </a:rPr>
              <a:t>4.º nível da estrutura de tópicos</a:t>
            </a:r>
            <a:endParaRPr b="0" lang="pt-B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5.º nível da estrutura de tópicos</a:t>
            </a:r>
            <a:endParaRPr b="0" lang="pt-B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6.º nível da estrutura de tópicos</a:t>
            </a:r>
            <a:endParaRPr b="0" lang="pt-B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7.º nível da estrutura de tópicos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548" name="PlaceHolder 186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Clique para editar o formato do texto da estrutura de tópicos</a:t>
            </a:r>
            <a:endParaRPr b="0" lang="pt-B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Arial"/>
              </a:rPr>
              <a:t>2.º nível da estrutura de tópicos</a:t>
            </a:r>
            <a:endParaRPr b="0" lang="pt-B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3.º nível da estrutura de tópicos</a:t>
            </a:r>
            <a:endParaRPr b="0" lang="pt-B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Arial"/>
              </a:rPr>
              <a:t>4.º nível da estrutura de tópicos</a:t>
            </a:r>
            <a:endParaRPr b="0" lang="pt-B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5.º nível da estrutura de tópicos</a:t>
            </a:r>
            <a:endParaRPr b="0" lang="pt-B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6.º nível da estrutura de tópicos</a:t>
            </a:r>
            <a:endParaRPr b="0" lang="pt-B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7.º nível da estrutura de tópicos</a:t>
            </a:r>
            <a:endParaRPr b="0" lang="pt-BR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6;p1" descr="Picture 7"/>
          <p:cNvPicPr/>
          <p:nvPr/>
        </p:nvPicPr>
        <p:blipFill>
          <a:blip r:embed="rId2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pic>
        <p:nvPicPr>
          <p:cNvPr id="586" name="Google Shape;7;p1" descr="Picture 8"/>
          <p:cNvPicPr/>
          <p:nvPr/>
        </p:nvPicPr>
        <p:blipFill>
          <a:blip r:embed="rId3"/>
          <a:stretch/>
        </p:blipFill>
        <p:spPr>
          <a:xfrm>
            <a:off x="0" y="353880"/>
            <a:ext cx="12191400" cy="6519960"/>
          </a:xfrm>
          <a:prstGeom prst="rect">
            <a:avLst/>
          </a:prstGeom>
          <a:ln>
            <a:noFill/>
          </a:ln>
        </p:spPr>
      </p:pic>
      <p:sp>
        <p:nvSpPr>
          <p:cNvPr id="587" name="CustomShape 1" hidden="1"/>
          <p:cNvSpPr/>
          <p:nvPr/>
        </p:nvSpPr>
        <p:spPr>
          <a:xfrm>
            <a:off x="262800" y="377640"/>
            <a:ext cx="6210720" cy="202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588" name="Google Shape;170;p28" descr="Picture 7"/>
          <p:cNvPicPr/>
          <p:nvPr/>
        </p:nvPicPr>
        <p:blipFill>
          <a:blip r:embed="rId4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pic>
        <p:nvPicPr>
          <p:cNvPr id="589" name="Google Shape;171;p28" descr="Picture 6"/>
          <p:cNvPicPr/>
          <p:nvPr/>
        </p:nvPicPr>
        <p:blipFill>
          <a:blip r:embed="rId5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>
            <a:noFill/>
          </a:ln>
        </p:spPr>
      </p:pic>
      <p:pic>
        <p:nvPicPr>
          <p:cNvPr id="590" name="Google Shape;173;p28" descr="Picture 7"/>
          <p:cNvPicPr/>
          <p:nvPr/>
        </p:nvPicPr>
        <p:blipFill>
          <a:blip r:embed="rId6"/>
          <a:stretch/>
        </p:blipFill>
        <p:spPr>
          <a:xfrm>
            <a:off x="0" y="-661320"/>
            <a:ext cx="12316320" cy="8375760"/>
          </a:xfrm>
          <a:prstGeom prst="rect">
            <a:avLst/>
          </a:prstGeom>
          <a:ln>
            <a:noFill/>
          </a:ln>
        </p:spPr>
      </p:pic>
      <p:sp>
        <p:nvSpPr>
          <p:cNvPr id="59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59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Google Shape;6;p1" descr="Picture 7"/>
          <p:cNvPicPr/>
          <p:nvPr/>
        </p:nvPicPr>
        <p:blipFill>
          <a:blip r:embed="rId2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pic>
        <p:nvPicPr>
          <p:cNvPr id="630" name="Google Shape;7;p1" descr="Picture 8"/>
          <p:cNvPicPr/>
          <p:nvPr/>
        </p:nvPicPr>
        <p:blipFill>
          <a:blip r:embed="rId3"/>
          <a:stretch/>
        </p:blipFill>
        <p:spPr>
          <a:xfrm>
            <a:off x="0" y="353880"/>
            <a:ext cx="12191400" cy="6519960"/>
          </a:xfrm>
          <a:prstGeom prst="rect">
            <a:avLst/>
          </a:prstGeom>
          <a:ln>
            <a:noFill/>
          </a:ln>
        </p:spPr>
      </p:pic>
      <p:sp>
        <p:nvSpPr>
          <p:cNvPr id="631" name="CustomShape 1" hidden="1"/>
          <p:cNvSpPr/>
          <p:nvPr/>
        </p:nvSpPr>
        <p:spPr>
          <a:xfrm>
            <a:off x="262800" y="377640"/>
            <a:ext cx="6210720" cy="202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632" name="Google Shape;70;p11" descr="Picture 7"/>
          <p:cNvPicPr/>
          <p:nvPr/>
        </p:nvPicPr>
        <p:blipFill>
          <a:blip r:embed="rId4"/>
          <a:stretch/>
        </p:blipFill>
        <p:spPr>
          <a:xfrm>
            <a:off x="10154880" y="6358680"/>
            <a:ext cx="1591200" cy="333000"/>
          </a:xfrm>
          <a:prstGeom prst="rect">
            <a:avLst/>
          </a:prstGeom>
          <a:ln>
            <a:noFill/>
          </a:ln>
        </p:spPr>
      </p:pic>
      <p:sp>
        <p:nvSpPr>
          <p:cNvPr id="633" name="CustomShape 2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34" name="Google Shape;72;p11" descr="Picture 4"/>
          <p:cNvPicPr/>
          <p:nvPr/>
        </p:nvPicPr>
        <p:blipFill>
          <a:blip r:embed="rId5"/>
          <a:stretch/>
        </p:blipFill>
        <p:spPr>
          <a:xfrm>
            <a:off x="4828680" y="3069000"/>
            <a:ext cx="2534040" cy="530640"/>
          </a:xfrm>
          <a:prstGeom prst="rect">
            <a:avLst/>
          </a:prstGeom>
          <a:ln>
            <a:noFill/>
          </a:ln>
        </p:spPr>
      </p:pic>
      <p:pic>
        <p:nvPicPr>
          <p:cNvPr id="635" name="Google Shape;73;p11" descr="Picture 6"/>
          <p:cNvPicPr/>
          <p:nvPr/>
        </p:nvPicPr>
        <p:blipFill>
          <a:blip r:embed="rId6"/>
          <a:srcRect l="0" t="0" r="0" b="13633"/>
          <a:stretch/>
        </p:blipFill>
        <p:spPr>
          <a:xfrm>
            <a:off x="0" y="1226160"/>
            <a:ext cx="12191400" cy="5631120"/>
          </a:xfrm>
          <a:prstGeom prst="rect">
            <a:avLst/>
          </a:prstGeom>
          <a:ln>
            <a:noFill/>
          </a:ln>
        </p:spPr>
      </p:pic>
      <p:sp>
        <p:nvSpPr>
          <p:cNvPr id="63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63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hadoop.apache.org/" TargetMode="External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5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CustomShape 1"/>
          <p:cNvSpPr/>
          <p:nvPr/>
        </p:nvSpPr>
        <p:spPr>
          <a:xfrm>
            <a:off x="838080" y="238680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ctr">
              <a:lnSpc>
                <a:spcPct val="90000"/>
              </a:lnSpc>
            </a:pPr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Tensorflow e Keras</a:t>
            </a:r>
            <a:endParaRPr b="0" lang="pt-BR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CustomShape 1"/>
          <p:cNvSpPr/>
          <p:nvPr/>
        </p:nvSpPr>
        <p:spPr>
          <a:xfrm>
            <a:off x="5730120" y="6471000"/>
            <a:ext cx="731160" cy="38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22040" rIns="122040" tIns="122040" bIns="122040" anchor="ctr">
            <a:noAutofit/>
          </a:bodyPr>
          <a:p>
            <a:pPr algn="ctr">
              <a:lnSpc>
                <a:spcPct val="100000"/>
              </a:lnSpc>
            </a:pPr>
            <a:fld id="{634AC477-A181-460D-897E-EC7959551C04}" type="slidenum">
              <a:rPr b="0" lang="pt-BR" sz="1600" spc="-1" strike="noStrike">
                <a:solidFill>
                  <a:srgbClr val="3c78d8"/>
                </a:solidFill>
                <a:latin typeface="Sniglet"/>
                <a:ea typeface="Sniglet"/>
              </a:rPr>
              <a:t>&lt;número&gt;</a:t>
            </a:fld>
            <a:endParaRPr b="0" lang="pt-BR" sz="1600" spc="-1" strike="noStrike">
              <a:latin typeface="Arial"/>
            </a:endParaRPr>
          </a:p>
        </p:txBody>
      </p:sp>
      <p:sp>
        <p:nvSpPr>
          <p:cNvPr id="676" name="TextShape 2"/>
          <p:cNvSpPr txBox="1"/>
          <p:nvPr/>
        </p:nvSpPr>
        <p:spPr>
          <a:xfrm>
            <a:off x="2808000" y="648000"/>
            <a:ext cx="5688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pt-BR" sz="1800" spc="-1" strike="noStrike">
                <a:latin typeface="Arial"/>
              </a:rPr>
              <a:t>Jabá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CustomShape 1"/>
          <p:cNvSpPr/>
          <p:nvPr/>
        </p:nvSpPr>
        <p:spPr>
          <a:xfrm>
            <a:off x="1837800" y="1393200"/>
            <a:ext cx="8408520" cy="311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457200" indent="-342360" algn="just">
              <a:lnSpc>
                <a:spcPct val="100000"/>
              </a:lnSpc>
              <a:buClr>
                <a:srgbClr val="ffffff"/>
              </a:buClr>
              <a:buFont typeface="Arial"/>
              <a:buChar char="●"/>
            </a:pPr>
            <a:r>
              <a:rPr b="1" lang="pt-BR" sz="1800" spc="-1" strike="noStrike">
                <a:solidFill>
                  <a:srgbClr val="ffffff"/>
                </a:solidFill>
                <a:latin typeface="Arial"/>
                <a:ea typeface="Arial"/>
              </a:rPr>
              <a:t>O que é Engenheiro de Inteligência Artificial?</a:t>
            </a:r>
            <a:endParaRPr b="0" lang="pt-BR" sz="1800" spc="-1" strike="noStrike">
              <a:latin typeface="Arial"/>
            </a:endParaRPr>
          </a:p>
          <a:p>
            <a:pPr marL="457200" algn="just"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 marL="457200" indent="-342360" algn="just">
              <a:lnSpc>
                <a:spcPct val="100000"/>
              </a:lnSpc>
              <a:buClr>
                <a:srgbClr val="ffffff"/>
              </a:buClr>
              <a:buFont typeface="Arial"/>
              <a:buChar char="●"/>
            </a:pPr>
            <a:r>
              <a:rPr b="1" lang="pt-BR" sz="1800" spc="-1" strike="noStrike">
                <a:solidFill>
                  <a:srgbClr val="ffffff"/>
                </a:solidFill>
                <a:latin typeface="Arial"/>
                <a:ea typeface="Arial"/>
              </a:rPr>
              <a:t>UnB e Stefanini</a:t>
            </a:r>
            <a:endParaRPr b="0" lang="pt-BR" sz="1800" spc="-1" strike="noStrike">
              <a:latin typeface="Arial"/>
            </a:endParaRPr>
          </a:p>
          <a:p>
            <a:pPr marL="457200" algn="just"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 marL="457200" indent="-342360" algn="just">
              <a:lnSpc>
                <a:spcPct val="100000"/>
              </a:lnSpc>
              <a:buClr>
                <a:srgbClr val="ffffff"/>
              </a:buClr>
              <a:buFont typeface="Arial"/>
              <a:buChar char="●"/>
            </a:pPr>
            <a:r>
              <a:rPr b="1" lang="pt-BR" sz="1800" spc="-1" strike="noStrike">
                <a:solidFill>
                  <a:srgbClr val="ffffff"/>
                </a:solidFill>
                <a:latin typeface="Arial"/>
                <a:ea typeface="Arial"/>
              </a:rPr>
              <a:t>Como a UnB tem contribuído muito nessa área?</a:t>
            </a:r>
            <a:endParaRPr b="0" lang="pt-BR" sz="1800" spc="-1" strike="noStrike">
              <a:latin typeface="Arial"/>
            </a:endParaRPr>
          </a:p>
          <a:p>
            <a:pPr marL="457200" algn="just"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 marL="457200" indent="-342360" algn="just">
              <a:lnSpc>
                <a:spcPct val="100000"/>
              </a:lnSpc>
              <a:buClr>
                <a:srgbClr val="ffffff"/>
              </a:buClr>
              <a:buFont typeface="Arial"/>
              <a:buChar char="●"/>
            </a:pPr>
            <a:r>
              <a:rPr b="1" lang="pt-BR" sz="1800" spc="-1" strike="noStrike">
                <a:solidFill>
                  <a:srgbClr val="ffffff"/>
                </a:solidFill>
                <a:latin typeface="Arial"/>
                <a:ea typeface="Arial"/>
              </a:rPr>
              <a:t>Como faço para entrar e ser um Engenheiro de Inteligência Artificial?</a:t>
            </a:r>
            <a:endParaRPr b="0" lang="pt-BR" sz="1800" spc="-1" strike="noStrike">
              <a:latin typeface="Arial"/>
            </a:endParaRPr>
          </a:p>
          <a:p>
            <a:pPr marL="457200" algn="just"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 marL="457200" indent="-342360" algn="just">
              <a:lnSpc>
                <a:spcPct val="100000"/>
              </a:lnSpc>
              <a:buClr>
                <a:srgbClr val="ffffff"/>
              </a:buClr>
              <a:buFont typeface="Arial"/>
              <a:buChar char="●"/>
            </a:pPr>
            <a:r>
              <a:rPr b="1" lang="pt-BR" sz="1800" spc="-1" strike="noStrike">
                <a:solidFill>
                  <a:srgbClr val="ffffff"/>
                </a:solidFill>
                <a:latin typeface="Arial"/>
                <a:ea typeface="Arial"/>
              </a:rPr>
              <a:t>Conclusão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678" name="CustomShape 2"/>
          <p:cNvSpPr/>
          <p:nvPr/>
        </p:nvSpPr>
        <p:spPr>
          <a:xfrm>
            <a:off x="750960" y="0"/>
            <a:ext cx="10780200" cy="68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3000" spc="-1" strike="noStrike">
                <a:solidFill>
                  <a:srgbClr val="ffffff"/>
                </a:solidFill>
                <a:latin typeface="Tahoma"/>
                <a:ea typeface="Tahoma"/>
              </a:rPr>
              <a:t>Tópicos</a:t>
            </a:r>
            <a:endParaRPr b="0" lang="pt-BR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CustomShape 1"/>
          <p:cNvSpPr/>
          <p:nvPr/>
        </p:nvSpPr>
        <p:spPr>
          <a:xfrm>
            <a:off x="997200" y="299880"/>
            <a:ext cx="9684000" cy="11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22040" rIns="122040" tIns="122040" bIns="122040" anchor="b">
            <a:noAutofit/>
          </a:bodyPr>
          <a:p>
            <a:pPr>
              <a:lnSpc>
                <a:spcPct val="100000"/>
              </a:lnSpc>
            </a:pPr>
            <a:r>
              <a:rPr b="0" lang="pt-BR" sz="3600" spc="-1" strike="noStrike">
                <a:solidFill>
                  <a:srgbClr val="3c78d8"/>
                </a:solidFill>
                <a:latin typeface="Sniglet"/>
                <a:ea typeface="Sniglet"/>
              </a:rPr>
              <a:t>O que é Engenheiro de Inteligência Artificial?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680" name="CustomShape 2"/>
          <p:cNvSpPr/>
          <p:nvPr/>
        </p:nvSpPr>
        <p:spPr>
          <a:xfrm>
            <a:off x="997200" y="1526400"/>
            <a:ext cx="3995280" cy="456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22040" rIns="122040" tIns="122040" bIns="122040">
            <a:noAutofit/>
          </a:bodyPr>
          <a:p>
            <a:pPr algn="just">
              <a:lnSpc>
                <a:spcPct val="100000"/>
              </a:lnSpc>
              <a:spcBef>
                <a:spcPts val="799"/>
              </a:spcBef>
            </a:pPr>
            <a:r>
              <a:rPr b="1" lang="pt-BR" sz="1600" spc="-1" strike="noStrike">
                <a:solidFill>
                  <a:srgbClr val="3c78d8"/>
                </a:solidFill>
                <a:latin typeface="Dosis"/>
                <a:ea typeface="Dosis"/>
              </a:rPr>
              <a:t>O que é?</a:t>
            </a:r>
            <a:endParaRPr b="0" lang="pt-BR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799"/>
              </a:spcBef>
            </a:pPr>
            <a:endParaRPr b="0" lang="pt-BR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799"/>
              </a:spcBef>
            </a:pPr>
            <a:r>
              <a:rPr b="0" lang="pt-BR" sz="1600" spc="-1" strike="noStrike">
                <a:solidFill>
                  <a:srgbClr val="3d4965"/>
                </a:solidFill>
                <a:latin typeface="Dosis"/>
                <a:ea typeface="Dosis"/>
              </a:rPr>
              <a:t>Os profissionais que desenvolvem redes neurais convolucionais, por exemplo, para resolver um problema de negócio são </a:t>
            </a:r>
            <a:r>
              <a:rPr b="1" lang="pt-BR" sz="1600" spc="-1" strike="noStrike">
                <a:solidFill>
                  <a:srgbClr val="3d4965"/>
                </a:solidFill>
                <a:latin typeface="Dosis"/>
                <a:ea typeface="Dosis"/>
              </a:rPr>
              <a:t>Cientistas de Dados</a:t>
            </a:r>
            <a:r>
              <a:rPr b="0" lang="pt-BR" sz="1600" spc="-1" strike="noStrike">
                <a:solidFill>
                  <a:srgbClr val="3d4965"/>
                </a:solidFill>
                <a:latin typeface="Dosis"/>
                <a:ea typeface="Dosis"/>
              </a:rPr>
              <a:t>.  Os profissionais que implantaram o modelo para reconhecer rostos em imagens são </a:t>
            </a:r>
            <a:r>
              <a:rPr b="1" lang="pt-BR" sz="1600" spc="-1" strike="noStrike">
                <a:solidFill>
                  <a:srgbClr val="3d4965"/>
                </a:solidFill>
                <a:latin typeface="Dosis"/>
                <a:ea typeface="Dosis"/>
              </a:rPr>
              <a:t>Engenheiros de Inteligência Artificial</a:t>
            </a:r>
            <a:r>
              <a:rPr b="0" lang="pt-BR" sz="1600" spc="-1" strike="noStrike">
                <a:solidFill>
                  <a:srgbClr val="3d4965"/>
                </a:solidFill>
                <a:latin typeface="Dosis"/>
                <a:ea typeface="Dosis"/>
              </a:rPr>
              <a:t>. O responsável por todo o processo, desde a aquisição de dados até o registro da imagem .jpg, é um Engenheiro de Dados.</a:t>
            </a:r>
            <a:endParaRPr b="0" lang="pt-BR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799"/>
              </a:spcBef>
            </a:pPr>
            <a:endParaRPr b="0" lang="pt-BR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799"/>
              </a:spcBef>
            </a:pPr>
            <a:endParaRPr b="0" lang="pt-BR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799"/>
              </a:spcBef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681" name="CustomShape 3"/>
          <p:cNvSpPr/>
          <p:nvPr/>
        </p:nvSpPr>
        <p:spPr>
          <a:xfrm>
            <a:off x="120960" y="6297120"/>
            <a:ext cx="731160" cy="52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22040" rIns="122040" tIns="122040" bIns="122040">
            <a:noAutofit/>
          </a:bodyPr>
          <a:p>
            <a:pPr>
              <a:lnSpc>
                <a:spcPct val="100000"/>
              </a:lnSpc>
            </a:pPr>
            <a:fld id="{FEAEB63F-8DBB-4220-BD53-BDD6DB60D2D2}" type="slidenum">
              <a:rPr b="0" lang="pt-BR" sz="1600" spc="-1" strike="noStrike">
                <a:solidFill>
                  <a:srgbClr val="3c78d8"/>
                </a:solidFill>
                <a:latin typeface="Sniglet"/>
                <a:ea typeface="Sniglet"/>
              </a:rPr>
              <a:t>&lt;número&gt;</a:t>
            </a:fld>
            <a:endParaRPr b="0" lang="pt-BR" sz="1600" spc="-1" strike="noStrike">
              <a:latin typeface="Arial"/>
            </a:endParaRPr>
          </a:p>
        </p:txBody>
      </p:sp>
      <p:sp>
        <p:nvSpPr>
          <p:cNvPr id="682" name="CustomShape 4"/>
          <p:cNvSpPr/>
          <p:nvPr/>
        </p:nvSpPr>
        <p:spPr>
          <a:xfrm>
            <a:off x="997200" y="6093720"/>
            <a:ext cx="9176760" cy="44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22040" rIns="122040" tIns="122040" bIns="122040">
            <a:noAutofit/>
          </a:bodyPr>
          <a:p>
            <a:pPr>
              <a:lnSpc>
                <a:spcPct val="100000"/>
              </a:lnSpc>
              <a:spcBef>
                <a:spcPts val="799"/>
              </a:spcBef>
            </a:pPr>
            <a:r>
              <a:rPr b="0" lang="pt-BR" sz="1000" spc="-1" strike="noStrike" u="sng">
                <a:solidFill>
                  <a:srgbClr val="0000ff"/>
                </a:solidFill>
                <a:uFillTx/>
                <a:latin typeface="Dosis"/>
                <a:ea typeface="Dosis"/>
                <a:hlinkClick r:id="rId1"/>
              </a:rPr>
              <a:t>Link </a:t>
            </a:r>
            <a:r>
              <a:rPr b="0" lang="pt-BR" sz="1000" spc="-1" strike="noStrike">
                <a:solidFill>
                  <a:srgbClr val="3d4965"/>
                </a:solidFill>
                <a:latin typeface="Dosis"/>
                <a:ea typeface="Dosis"/>
              </a:rPr>
              <a:t>da referência: http://datascienceacademy.com.br/blog/qual-a-diferenca-entre-cientista-de-dados-e-engenheiro-de-machine-learning/</a:t>
            </a:r>
            <a:endParaRPr b="0" lang="pt-BR" sz="1000" spc="-1" strike="noStrike">
              <a:latin typeface="Arial"/>
            </a:endParaRPr>
          </a:p>
        </p:txBody>
      </p:sp>
      <p:pic>
        <p:nvPicPr>
          <p:cNvPr id="683" name="Google Shape;931;p71" descr=""/>
          <p:cNvPicPr/>
          <p:nvPr/>
        </p:nvPicPr>
        <p:blipFill>
          <a:blip r:embed="rId2"/>
          <a:stretch/>
        </p:blipFill>
        <p:spPr>
          <a:xfrm>
            <a:off x="5344560" y="1841760"/>
            <a:ext cx="4536360" cy="340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CustomShape 1"/>
          <p:cNvSpPr/>
          <p:nvPr/>
        </p:nvSpPr>
        <p:spPr>
          <a:xfrm>
            <a:off x="838080" y="2386800"/>
            <a:ext cx="10514880" cy="13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ctr">
              <a:lnSpc>
                <a:spcPct val="90000"/>
              </a:lnSpc>
            </a:pPr>
            <a:r>
              <a:rPr b="0" lang="pt-BR" sz="4400" spc="-1" strike="noStrike">
                <a:solidFill>
                  <a:srgbClr val="ffffff"/>
                </a:solidFill>
                <a:latin typeface="Tahoma"/>
                <a:ea typeface="Tahoma"/>
              </a:rPr>
              <a:t>Obrigado!!!</a:t>
            </a:r>
            <a:br/>
            <a:r>
              <a:rPr b="0" lang="pt-BR" sz="4400" spc="-1" strike="noStrike">
                <a:solidFill>
                  <a:srgbClr val="ffffff"/>
                </a:solidFill>
                <a:latin typeface="Tahoma"/>
                <a:ea typeface="Tahoma"/>
              </a:rPr>
              <a:t>Dúvidas?</a:t>
            </a:r>
            <a:endParaRPr b="0" lang="pt-BR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6d3a92"/>
      </a:accent1>
      <a:accent2>
        <a:srgbClr val="33c0cc"/>
      </a:accent2>
      <a:accent3>
        <a:srgbClr val="d7dd3b"/>
      </a:accent3>
      <a:accent4>
        <a:srgbClr val="005ca8"/>
      </a:accent4>
      <a:accent5>
        <a:srgbClr val="8f8f8f"/>
      </a:accent5>
      <a:accent6>
        <a:srgbClr val="6e6e6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6d3a92"/>
      </a:accent1>
      <a:accent2>
        <a:srgbClr val="33c0cc"/>
      </a:accent2>
      <a:accent3>
        <a:srgbClr val="d7dd3b"/>
      </a:accent3>
      <a:accent4>
        <a:srgbClr val="005ca8"/>
      </a:accent4>
      <a:accent5>
        <a:srgbClr val="8f8f8f"/>
      </a:accent5>
      <a:accent6>
        <a:srgbClr val="6e6e6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6d3a92"/>
      </a:accent1>
      <a:accent2>
        <a:srgbClr val="33c0cc"/>
      </a:accent2>
      <a:accent3>
        <a:srgbClr val="d7dd3b"/>
      </a:accent3>
      <a:accent4>
        <a:srgbClr val="005ca8"/>
      </a:accent4>
      <a:accent5>
        <a:srgbClr val="8f8f8f"/>
      </a:accent5>
      <a:accent6>
        <a:srgbClr val="6e6e6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6d3a92"/>
      </a:accent1>
      <a:accent2>
        <a:srgbClr val="33c0cc"/>
      </a:accent2>
      <a:accent3>
        <a:srgbClr val="d7dd3b"/>
      </a:accent3>
      <a:accent4>
        <a:srgbClr val="005ca8"/>
      </a:accent4>
      <a:accent5>
        <a:srgbClr val="8f8f8f"/>
      </a:accent5>
      <a:accent6>
        <a:srgbClr val="6e6e6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6d3a92"/>
      </a:accent1>
      <a:accent2>
        <a:srgbClr val="33c0cc"/>
      </a:accent2>
      <a:accent3>
        <a:srgbClr val="d7dd3b"/>
      </a:accent3>
      <a:accent4>
        <a:srgbClr val="005ca8"/>
      </a:accent4>
      <a:accent5>
        <a:srgbClr val="8f8f8f"/>
      </a:accent5>
      <a:accent6>
        <a:srgbClr val="6e6e6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6d3a92"/>
      </a:accent1>
      <a:accent2>
        <a:srgbClr val="33c0cc"/>
      </a:accent2>
      <a:accent3>
        <a:srgbClr val="d7dd3b"/>
      </a:accent3>
      <a:accent4>
        <a:srgbClr val="005ca8"/>
      </a:accent4>
      <a:accent5>
        <a:srgbClr val="8f8f8f"/>
      </a:accent5>
      <a:accent6>
        <a:srgbClr val="6e6e6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958</TotalTime>
  <Application>LibreOffice/6.3.2.2$Linux_X86_64 LibreOffice_project/30$Build-2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2020-02-06T10:00:42Z</dcterms:modified>
  <cp:revision>3</cp:revision>
  <dc:subject/>
  <dc:title/>
</cp:coreProperties>
</file>